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9" r:id="rId3"/>
    <p:sldId id="258" r:id="rId4"/>
    <p:sldId id="281" r:id="rId5"/>
    <p:sldId id="278" r:id="rId6"/>
    <p:sldId id="394" r:id="rId7"/>
    <p:sldId id="395" r:id="rId8"/>
    <p:sldId id="303" r:id="rId9"/>
    <p:sldId id="293" r:id="rId10"/>
    <p:sldId id="397" r:id="rId11"/>
    <p:sldId id="37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BFDFD"/>
    <a:srgbClr val="B72407"/>
    <a:srgbClr val="F73211"/>
    <a:srgbClr val="A21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8" autoAdjust="0"/>
  </p:normalViewPr>
  <p:slideViewPr>
    <p:cSldViewPr snapToGrid="0">
      <p:cViewPr varScale="1">
        <p:scale>
          <a:sx n="80" d="100"/>
          <a:sy n="80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村上 貴宏" userId="df1aa538a747fd9a" providerId="LiveId" clId="{DC9F8E92-1C25-44F6-9B8E-35733A83759D}"/>
    <pc:docChg chg="undo custSel delSld modSld sldOrd">
      <pc:chgData name="村上 貴宏" userId="df1aa538a747fd9a" providerId="LiveId" clId="{DC9F8E92-1C25-44F6-9B8E-35733A83759D}" dt="2020-04-26T12:58:53.956" v="1842" actId="1076"/>
      <pc:docMkLst>
        <pc:docMk/>
      </pc:docMkLst>
      <pc:sldChg chg="delSp modSp">
        <pc:chgData name="村上 貴宏" userId="df1aa538a747fd9a" providerId="LiveId" clId="{DC9F8E92-1C25-44F6-9B8E-35733A83759D}" dt="2020-04-24T18:19:07.549" v="1663" actId="1076"/>
        <pc:sldMkLst>
          <pc:docMk/>
          <pc:sldMk cId="2166841786" sldId="258"/>
        </pc:sldMkLst>
        <pc:spChg chg="mod">
          <ac:chgData name="村上 貴宏" userId="df1aa538a747fd9a" providerId="LiveId" clId="{DC9F8E92-1C25-44F6-9B8E-35733A83759D}" dt="2020-04-24T18:19:07.549" v="1663" actId="1076"/>
          <ac:spMkLst>
            <pc:docMk/>
            <pc:sldMk cId="2166841786" sldId="258"/>
            <ac:spMk id="6" creationId="{3D6EE36A-8FDE-47E9-80A8-36C4A1AD650F}"/>
          </ac:spMkLst>
        </pc:spChg>
        <pc:spChg chg="del">
          <ac:chgData name="村上 貴宏" userId="df1aa538a747fd9a" providerId="LiveId" clId="{DC9F8E92-1C25-44F6-9B8E-35733A83759D}" dt="2020-04-24T18:19:02.655" v="1662" actId="478"/>
          <ac:spMkLst>
            <pc:docMk/>
            <pc:sldMk cId="2166841786" sldId="258"/>
            <ac:spMk id="16" creationId="{75822D12-B836-4733-9DCA-0B1E1B4C4263}"/>
          </ac:spMkLst>
        </pc:spChg>
        <pc:picChg chg="mod">
          <ac:chgData name="村上 貴宏" userId="df1aa538a747fd9a" providerId="LiveId" clId="{DC9F8E92-1C25-44F6-9B8E-35733A83759D}" dt="2020-04-24T18:19:07.549" v="1663" actId="1076"/>
          <ac:picMkLst>
            <pc:docMk/>
            <pc:sldMk cId="2166841786" sldId="258"/>
            <ac:picMk id="14" creationId="{335D9C10-7C30-440D-A1C0-7DC6DBD084F0}"/>
          </ac:picMkLst>
        </pc:picChg>
        <pc:picChg chg="mod">
          <ac:chgData name="村上 貴宏" userId="df1aa538a747fd9a" providerId="LiveId" clId="{DC9F8E92-1C25-44F6-9B8E-35733A83759D}" dt="2020-04-24T18:19:07.549" v="1663" actId="1076"/>
          <ac:picMkLst>
            <pc:docMk/>
            <pc:sldMk cId="2166841786" sldId="258"/>
            <ac:picMk id="15" creationId="{A6C0A060-1E6D-47D3-9BBB-09C9368D675B}"/>
          </ac:picMkLst>
        </pc:picChg>
        <pc:picChg chg="mod">
          <ac:chgData name="村上 貴宏" userId="df1aa538a747fd9a" providerId="LiveId" clId="{DC9F8E92-1C25-44F6-9B8E-35733A83759D}" dt="2020-04-24T18:19:07.549" v="1663" actId="1076"/>
          <ac:picMkLst>
            <pc:docMk/>
            <pc:sldMk cId="2166841786" sldId="258"/>
            <ac:picMk id="17" creationId="{9AB2DCE5-1CFA-4BE2-8B0C-4C39EEF2837E}"/>
          </ac:picMkLst>
        </pc:picChg>
      </pc:sldChg>
      <pc:sldChg chg="addSp delSp modSp">
        <pc:chgData name="村上 貴宏" userId="df1aa538a747fd9a" providerId="LiveId" clId="{DC9F8E92-1C25-44F6-9B8E-35733A83759D}" dt="2020-04-26T12:58:53.956" v="1842" actId="1076"/>
        <pc:sldMkLst>
          <pc:docMk/>
          <pc:sldMk cId="308720531" sldId="261"/>
        </pc:sldMkLst>
        <pc:spChg chg="add del mod">
          <ac:chgData name="村上 貴宏" userId="df1aa538a747fd9a" providerId="LiveId" clId="{DC9F8E92-1C25-44F6-9B8E-35733A83759D}" dt="2020-04-24T18:25:21.042" v="1683" actId="478"/>
          <ac:spMkLst>
            <pc:docMk/>
            <pc:sldMk cId="308720531" sldId="261"/>
            <ac:spMk id="2" creationId="{A712CE0C-731E-4561-84C9-42C8A6BE7D78}"/>
          </ac:spMkLst>
        </pc:spChg>
        <pc:spChg chg="add del mod">
          <ac:chgData name="村上 貴宏" userId="df1aa538a747fd9a" providerId="LiveId" clId="{DC9F8E92-1C25-44F6-9B8E-35733A83759D}" dt="2020-04-24T18:28:00.541" v="1734" actId="478"/>
          <ac:spMkLst>
            <pc:docMk/>
            <pc:sldMk cId="308720531" sldId="261"/>
            <ac:spMk id="3" creationId="{2ED29F54-1F88-4AA2-A380-7D55C99304EA}"/>
          </ac:spMkLst>
        </pc:spChg>
        <pc:spChg chg="add del mod">
          <ac:chgData name="村上 貴宏" userId="df1aa538a747fd9a" providerId="LiveId" clId="{DC9F8E92-1C25-44F6-9B8E-35733A83759D}" dt="2020-04-26T12:55:53.106" v="1838" actId="478"/>
          <ac:spMkLst>
            <pc:docMk/>
            <pc:sldMk cId="308720531" sldId="261"/>
            <ac:spMk id="6" creationId="{C603A9AD-457B-4F78-ADF5-3455ECA40DD3}"/>
          </ac:spMkLst>
        </pc:spChg>
        <pc:spChg chg="mod">
          <ac:chgData name="村上 貴宏" userId="df1aa538a747fd9a" providerId="LiveId" clId="{DC9F8E92-1C25-44F6-9B8E-35733A83759D}" dt="2020-04-24T18:13:01.689" v="1605" actId="20577"/>
          <ac:spMkLst>
            <pc:docMk/>
            <pc:sldMk cId="308720531" sldId="261"/>
            <ac:spMk id="7" creationId="{3296D2ED-3470-479F-8966-8DF5365B3E5D}"/>
          </ac:spMkLst>
        </pc:spChg>
        <pc:spChg chg="add del mod">
          <ac:chgData name="村上 貴宏" userId="df1aa538a747fd9a" providerId="LiveId" clId="{DC9F8E92-1C25-44F6-9B8E-35733A83759D}" dt="2020-04-24T18:28:03.462" v="1735" actId="478"/>
          <ac:spMkLst>
            <pc:docMk/>
            <pc:sldMk cId="308720531" sldId="261"/>
            <ac:spMk id="8" creationId="{B21C8615-45A2-44B3-88C2-7E30E81F759F}"/>
          </ac:spMkLst>
        </pc:spChg>
        <pc:spChg chg="add mod">
          <ac:chgData name="村上 貴宏" userId="df1aa538a747fd9a" providerId="LiveId" clId="{DC9F8E92-1C25-44F6-9B8E-35733A83759D}" dt="2020-04-26T12:58:53.956" v="1842" actId="1076"/>
          <ac:spMkLst>
            <pc:docMk/>
            <pc:sldMk cId="308720531" sldId="261"/>
            <ac:spMk id="8" creationId="{CB08C475-C803-4F38-B73D-CC87FDC918EB}"/>
          </ac:spMkLst>
        </pc:spChg>
        <pc:spChg chg="add del mod">
          <ac:chgData name="村上 貴宏" userId="df1aa538a747fd9a" providerId="LiveId" clId="{DC9F8E92-1C25-44F6-9B8E-35733A83759D}" dt="2020-04-25T15:31:00.975" v="1787" actId="478"/>
          <ac:spMkLst>
            <pc:docMk/>
            <pc:sldMk cId="308720531" sldId="261"/>
            <ac:spMk id="8" creationId="{EF5A167C-BD48-4C9C-9D2F-674BA5CC9667}"/>
          </ac:spMkLst>
        </pc:spChg>
        <pc:spChg chg="add del mod">
          <ac:chgData name="村上 貴宏" userId="df1aa538a747fd9a" providerId="LiveId" clId="{DC9F8E92-1C25-44F6-9B8E-35733A83759D}" dt="2020-04-24T18:28:00.541" v="1734" actId="478"/>
          <ac:spMkLst>
            <pc:docMk/>
            <pc:sldMk cId="308720531" sldId="261"/>
            <ac:spMk id="9" creationId="{34B2D4C0-E3C7-4F1B-8907-810A1624F9D7}"/>
          </ac:spMkLst>
        </pc:spChg>
        <pc:spChg chg="add del mod">
          <ac:chgData name="村上 貴宏" userId="df1aa538a747fd9a" providerId="LiveId" clId="{DC9F8E92-1C25-44F6-9B8E-35733A83759D}" dt="2020-04-24T18:26:26.746" v="1725" actId="478"/>
          <ac:spMkLst>
            <pc:docMk/>
            <pc:sldMk cId="308720531" sldId="261"/>
            <ac:spMk id="10" creationId="{7D8886CF-6E89-428E-8F5F-6D1151ECB7EF}"/>
          </ac:spMkLst>
        </pc:spChg>
        <pc:spChg chg="add del mod">
          <ac:chgData name="村上 貴宏" userId="df1aa538a747fd9a" providerId="LiveId" clId="{DC9F8E92-1C25-44F6-9B8E-35733A83759D}" dt="2020-04-24T18:30:01.843" v="1751" actId="478"/>
          <ac:spMkLst>
            <pc:docMk/>
            <pc:sldMk cId="308720531" sldId="261"/>
            <ac:spMk id="11" creationId="{0DE576E0-555F-4DAE-A8EB-AC3F6B33B426}"/>
          </ac:spMkLst>
        </pc:spChg>
      </pc:sldChg>
      <pc:sldChg chg="modSp">
        <pc:chgData name="村上 貴宏" userId="df1aa538a747fd9a" providerId="LiveId" clId="{DC9F8E92-1C25-44F6-9B8E-35733A83759D}" dt="2020-04-26T12:35:24.374" v="1826" actId="1076"/>
        <pc:sldMkLst>
          <pc:docMk/>
          <pc:sldMk cId="2105315791" sldId="269"/>
        </pc:sldMkLst>
        <pc:spChg chg="mod">
          <ac:chgData name="村上 貴宏" userId="df1aa538a747fd9a" providerId="LiveId" clId="{DC9F8E92-1C25-44F6-9B8E-35733A83759D}" dt="2020-04-26T12:34:38.126" v="1814" actId="1076"/>
          <ac:spMkLst>
            <pc:docMk/>
            <pc:sldMk cId="2105315791" sldId="269"/>
            <ac:spMk id="3" creationId="{FF0753FF-DCD9-4BF4-B1AD-506122918F42}"/>
          </ac:spMkLst>
        </pc:spChg>
        <pc:spChg chg="mod">
          <ac:chgData name="村上 貴宏" userId="df1aa538a747fd9a" providerId="LiveId" clId="{DC9F8E92-1C25-44F6-9B8E-35733A83759D}" dt="2020-04-26T12:35:24.374" v="1826" actId="1076"/>
          <ac:spMkLst>
            <pc:docMk/>
            <pc:sldMk cId="2105315791" sldId="269"/>
            <ac:spMk id="33" creationId="{D006432A-23ED-4D2C-A3B4-28E121FF47D0}"/>
          </ac:spMkLst>
        </pc:spChg>
      </pc:sldChg>
      <pc:sldChg chg="ord">
        <pc:chgData name="村上 貴宏" userId="df1aa538a747fd9a" providerId="LiveId" clId="{DC9F8E92-1C25-44F6-9B8E-35733A83759D}" dt="2020-04-21T15:39:28.918" v="1543"/>
        <pc:sldMkLst>
          <pc:docMk/>
          <pc:sldMk cId="3904712507" sldId="278"/>
        </pc:sldMkLst>
      </pc:sldChg>
      <pc:sldChg chg="addSp delSp modSp">
        <pc:chgData name="村上 貴宏" userId="df1aa538a747fd9a" providerId="LiveId" clId="{DC9F8E92-1C25-44F6-9B8E-35733A83759D}" dt="2020-04-26T12:35:07.326" v="1824" actId="1076"/>
        <pc:sldMkLst>
          <pc:docMk/>
          <pc:sldMk cId="1637780493" sldId="281"/>
        </pc:sldMkLst>
        <pc:spChg chg="mod">
          <ac:chgData name="村上 貴宏" userId="df1aa538a747fd9a" providerId="LiveId" clId="{DC9F8E92-1C25-44F6-9B8E-35733A83759D}" dt="2020-04-19T18:33:14.479" v="1367" actId="1037"/>
          <ac:spMkLst>
            <pc:docMk/>
            <pc:sldMk cId="1637780493" sldId="281"/>
            <ac:spMk id="2" creationId="{393494E0-FD55-4D69-951E-5E3EF69CB450}"/>
          </ac:spMkLst>
        </pc:spChg>
        <pc:spChg chg="mod">
          <ac:chgData name="村上 貴宏" userId="df1aa538a747fd9a" providerId="LiveId" clId="{DC9F8E92-1C25-44F6-9B8E-35733A83759D}" dt="2020-04-19T18:33:01.216" v="1361" actId="1035"/>
          <ac:spMkLst>
            <pc:docMk/>
            <pc:sldMk cId="1637780493" sldId="281"/>
            <ac:spMk id="4" creationId="{47843411-5F11-45DA-B266-B13D8C0FAC86}"/>
          </ac:spMkLst>
        </pc:spChg>
        <pc:spChg chg="mod">
          <ac:chgData name="村上 貴宏" userId="df1aa538a747fd9a" providerId="LiveId" clId="{DC9F8E92-1C25-44F6-9B8E-35733A83759D}" dt="2020-04-19T18:32:52.213" v="1348" actId="1076"/>
          <ac:spMkLst>
            <pc:docMk/>
            <pc:sldMk cId="1637780493" sldId="281"/>
            <ac:spMk id="7" creationId="{464B6728-725B-42A1-A313-CD26BE771C99}"/>
          </ac:spMkLst>
        </pc:spChg>
        <pc:spChg chg="del">
          <ac:chgData name="村上 貴宏" userId="df1aa538a747fd9a" providerId="LiveId" clId="{DC9F8E92-1C25-44F6-9B8E-35733A83759D}" dt="2020-04-26T12:34:59.126" v="1821" actId="478"/>
          <ac:spMkLst>
            <pc:docMk/>
            <pc:sldMk cId="1637780493" sldId="281"/>
            <ac:spMk id="13" creationId="{B551B5D8-9810-4EEB-AEE8-3B55483D140C}"/>
          </ac:spMkLst>
        </pc:spChg>
        <pc:spChg chg="add mod">
          <ac:chgData name="村上 貴宏" userId="df1aa538a747fd9a" providerId="LiveId" clId="{DC9F8E92-1C25-44F6-9B8E-35733A83759D}" dt="2020-04-26T12:35:07.326" v="1824" actId="1076"/>
          <ac:spMkLst>
            <pc:docMk/>
            <pc:sldMk cId="1637780493" sldId="281"/>
            <ac:spMk id="15" creationId="{C6C3C5FD-6CE8-4F97-BAB5-22D35BA13406}"/>
          </ac:spMkLst>
        </pc:spChg>
        <pc:spChg chg="del">
          <ac:chgData name="村上 貴宏" userId="df1aa538a747fd9a" providerId="LiveId" clId="{DC9F8E92-1C25-44F6-9B8E-35733A83759D}" dt="2020-04-19T18:30:02.658" v="1320" actId="478"/>
          <ac:spMkLst>
            <pc:docMk/>
            <pc:sldMk cId="1637780493" sldId="281"/>
            <ac:spMk id="19" creationId="{8A6812D5-2DE3-4F71-9F11-B8F09F480FDC}"/>
          </ac:spMkLst>
        </pc:spChg>
        <pc:picChg chg="add mod">
          <ac:chgData name="村上 貴宏" userId="df1aa538a747fd9a" providerId="LiveId" clId="{DC9F8E92-1C25-44F6-9B8E-35733A83759D}" dt="2020-04-21T15:33:28.524" v="1409" actId="1076"/>
          <ac:picMkLst>
            <pc:docMk/>
            <pc:sldMk cId="1637780493" sldId="281"/>
            <ac:picMk id="5" creationId="{80425A34-889A-49BB-A781-4EC50DF243D9}"/>
          </ac:picMkLst>
        </pc:picChg>
        <pc:picChg chg="add mod">
          <ac:chgData name="村上 貴宏" userId="df1aa538a747fd9a" providerId="LiveId" clId="{DC9F8E92-1C25-44F6-9B8E-35733A83759D}" dt="2020-04-19T18:32:36.109" v="1342" actId="1076"/>
          <ac:picMkLst>
            <pc:docMk/>
            <pc:sldMk cId="1637780493" sldId="281"/>
            <ac:picMk id="8" creationId="{83E9E949-0026-442D-97A6-5FBA65283EA1}"/>
          </ac:picMkLst>
        </pc:picChg>
        <pc:picChg chg="mod">
          <ac:chgData name="村上 貴宏" userId="df1aa538a747fd9a" providerId="LiveId" clId="{DC9F8E92-1C25-44F6-9B8E-35733A83759D}" dt="2020-04-19T18:32:56.080" v="1354" actId="1035"/>
          <ac:picMkLst>
            <pc:docMk/>
            <pc:sldMk cId="1637780493" sldId="281"/>
            <ac:picMk id="10" creationId="{D6E780CA-5BCE-4F1C-BDF5-2D2474225E08}"/>
          </ac:picMkLst>
        </pc:picChg>
        <pc:picChg chg="mod">
          <ac:chgData name="村上 貴宏" userId="df1aa538a747fd9a" providerId="LiveId" clId="{DC9F8E92-1C25-44F6-9B8E-35733A83759D}" dt="2020-04-19T18:32:56.080" v="1354" actId="1035"/>
          <ac:picMkLst>
            <pc:docMk/>
            <pc:sldMk cId="1637780493" sldId="281"/>
            <ac:picMk id="11" creationId="{DCEB80D7-BE82-422E-A113-37DB3B50D628}"/>
          </ac:picMkLst>
        </pc:picChg>
        <pc:picChg chg="mod">
          <ac:chgData name="村上 貴宏" userId="df1aa538a747fd9a" providerId="LiveId" clId="{DC9F8E92-1C25-44F6-9B8E-35733A83759D}" dt="2020-04-19T18:32:56.080" v="1354" actId="1035"/>
          <ac:picMkLst>
            <pc:docMk/>
            <pc:sldMk cId="1637780493" sldId="281"/>
            <ac:picMk id="12" creationId="{5FBA4922-C4C0-4EA0-A63F-119CDD2A1B33}"/>
          </ac:picMkLst>
        </pc:picChg>
        <pc:picChg chg="add mod">
          <ac:chgData name="村上 貴宏" userId="df1aa538a747fd9a" providerId="LiveId" clId="{DC9F8E92-1C25-44F6-9B8E-35733A83759D}" dt="2020-04-19T18:32:40.037" v="1344" actId="1035"/>
          <ac:picMkLst>
            <pc:docMk/>
            <pc:sldMk cId="1637780493" sldId="281"/>
            <ac:picMk id="14" creationId="{8B983729-AB1E-45B6-8A22-902758BC4B40}"/>
          </ac:picMkLst>
        </pc:picChg>
      </pc:sldChg>
      <pc:sldChg chg="addSp modSp">
        <pc:chgData name="村上 貴宏" userId="df1aa538a747fd9a" providerId="LiveId" clId="{DC9F8E92-1C25-44F6-9B8E-35733A83759D}" dt="2020-04-24T18:20:38.197" v="1664" actId="1076"/>
        <pc:sldMkLst>
          <pc:docMk/>
          <pc:sldMk cId="1787894768" sldId="293"/>
        </pc:sldMkLst>
        <pc:spChg chg="mod">
          <ac:chgData name="村上 貴宏" userId="df1aa538a747fd9a" providerId="LiveId" clId="{DC9F8E92-1C25-44F6-9B8E-35733A83759D}" dt="2020-04-19T18:28:56.893" v="1317" actId="1076"/>
          <ac:spMkLst>
            <pc:docMk/>
            <pc:sldMk cId="1787894768" sldId="293"/>
            <ac:spMk id="6" creationId="{CB30250C-E327-4A4A-ADEF-BEFAE0FDFF28}"/>
          </ac:spMkLst>
        </pc:spChg>
        <pc:picChg chg="mod">
          <ac:chgData name="村上 貴宏" userId="df1aa538a747fd9a" providerId="LiveId" clId="{DC9F8E92-1C25-44F6-9B8E-35733A83759D}" dt="2020-04-24T18:20:38.197" v="1664" actId="1076"/>
          <ac:picMkLst>
            <pc:docMk/>
            <pc:sldMk cId="1787894768" sldId="293"/>
            <ac:picMk id="3" creationId="{9E164FF4-53FA-4636-B205-FC35D097EA09}"/>
          </ac:picMkLst>
        </pc:picChg>
        <pc:picChg chg="add mod">
          <ac:chgData name="村上 貴宏" userId="df1aa538a747fd9a" providerId="LiveId" clId="{DC9F8E92-1C25-44F6-9B8E-35733A83759D}" dt="2020-04-24T18:20:38.197" v="1664" actId="1076"/>
          <ac:picMkLst>
            <pc:docMk/>
            <pc:sldMk cId="1787894768" sldId="293"/>
            <ac:picMk id="4" creationId="{8828B67F-2853-4E0D-BC38-B0EF25A90185}"/>
          </ac:picMkLst>
        </pc:picChg>
        <pc:picChg chg="mod">
          <ac:chgData name="村上 貴宏" userId="df1aa538a747fd9a" providerId="LiveId" clId="{DC9F8E92-1C25-44F6-9B8E-35733A83759D}" dt="2020-04-24T18:20:38.197" v="1664" actId="1076"/>
          <ac:picMkLst>
            <pc:docMk/>
            <pc:sldMk cId="1787894768" sldId="293"/>
            <ac:picMk id="5" creationId="{8462B923-63A5-4DFC-AAEC-EF533910E01A}"/>
          </ac:picMkLst>
        </pc:picChg>
      </pc:sldChg>
      <pc:sldChg chg="del">
        <pc:chgData name="村上 貴宏" userId="df1aa538a747fd9a" providerId="LiveId" clId="{DC9F8E92-1C25-44F6-9B8E-35733A83759D}" dt="2020-04-18T17:51:25.552" v="932" actId="47"/>
        <pc:sldMkLst>
          <pc:docMk/>
          <pc:sldMk cId="4041858043" sldId="302"/>
        </pc:sldMkLst>
      </pc:sldChg>
      <pc:sldChg chg="addSp delSp modSp">
        <pc:chgData name="村上 貴宏" userId="df1aa538a747fd9a" providerId="LiveId" clId="{DC9F8E92-1C25-44F6-9B8E-35733A83759D}" dt="2020-04-24T18:08:46.407" v="1553" actId="1036"/>
        <pc:sldMkLst>
          <pc:docMk/>
          <pc:sldMk cId="3653083053" sldId="303"/>
        </pc:sldMkLst>
        <pc:spChg chg="mod">
          <ac:chgData name="村上 貴宏" userId="df1aa538a747fd9a" providerId="LiveId" clId="{DC9F8E92-1C25-44F6-9B8E-35733A83759D}" dt="2020-04-24T18:08:46.407" v="1553" actId="1036"/>
          <ac:spMkLst>
            <pc:docMk/>
            <pc:sldMk cId="3653083053" sldId="303"/>
            <ac:spMk id="11" creationId="{9C605ADC-7DE9-4619-911A-52107FA60FC5}"/>
          </ac:spMkLst>
        </pc:spChg>
        <pc:spChg chg="mod">
          <ac:chgData name="村上 貴宏" userId="df1aa538a747fd9a" providerId="LiveId" clId="{DC9F8E92-1C25-44F6-9B8E-35733A83759D}" dt="2020-04-24T18:08:46.407" v="1553" actId="1036"/>
          <ac:spMkLst>
            <pc:docMk/>
            <pc:sldMk cId="3653083053" sldId="303"/>
            <ac:spMk id="16" creationId="{BF9E3403-2926-46D5-B931-C861FEB993D2}"/>
          </ac:spMkLst>
        </pc:spChg>
        <pc:spChg chg="mod">
          <ac:chgData name="村上 貴宏" userId="df1aa538a747fd9a" providerId="LiveId" clId="{DC9F8E92-1C25-44F6-9B8E-35733A83759D}" dt="2020-04-24T18:08:46.407" v="1553" actId="1036"/>
          <ac:spMkLst>
            <pc:docMk/>
            <pc:sldMk cId="3653083053" sldId="303"/>
            <ac:spMk id="18" creationId="{1D73823D-62E0-4790-9ABE-10F5E21BEA45}"/>
          </ac:spMkLst>
        </pc:spChg>
        <pc:grpChg chg="mod">
          <ac:chgData name="村上 貴宏" userId="df1aa538a747fd9a" providerId="LiveId" clId="{DC9F8E92-1C25-44F6-9B8E-35733A83759D}" dt="2020-04-24T18:08:46.407" v="1553" actId="1036"/>
          <ac:grpSpMkLst>
            <pc:docMk/>
            <pc:sldMk cId="3653083053" sldId="303"/>
            <ac:grpSpMk id="2" creationId="{608D6E86-C5E8-4697-B6B7-2C860482AE68}"/>
          </ac:grpSpMkLst>
        </pc:grpChg>
        <pc:picChg chg="del">
          <ac:chgData name="村上 貴宏" userId="df1aa538a747fd9a" providerId="LiveId" clId="{DC9F8E92-1C25-44F6-9B8E-35733A83759D}" dt="2020-04-24T18:08:31.953" v="1544" actId="478"/>
          <ac:picMkLst>
            <pc:docMk/>
            <pc:sldMk cId="3653083053" sldId="303"/>
            <ac:picMk id="4" creationId="{B03CB619-A935-49E9-83BD-F9645797285A}"/>
          </ac:picMkLst>
        </pc:picChg>
        <pc:picChg chg="add mod">
          <ac:chgData name="村上 貴宏" userId="df1aa538a747fd9a" providerId="LiveId" clId="{DC9F8E92-1C25-44F6-9B8E-35733A83759D}" dt="2020-04-24T18:08:38.657" v="1546" actId="1076"/>
          <ac:picMkLst>
            <pc:docMk/>
            <pc:sldMk cId="3653083053" sldId="303"/>
            <ac:picMk id="5" creationId="{F3C02E40-AAE2-4C76-8580-55B699B492B3}"/>
          </ac:picMkLst>
        </pc:picChg>
        <pc:picChg chg="mod">
          <ac:chgData name="村上 貴宏" userId="df1aa538a747fd9a" providerId="LiveId" clId="{DC9F8E92-1C25-44F6-9B8E-35733A83759D}" dt="2020-04-24T18:08:46.407" v="1553" actId="1036"/>
          <ac:picMkLst>
            <pc:docMk/>
            <pc:sldMk cId="3653083053" sldId="303"/>
            <ac:picMk id="6" creationId="{132DBC4D-C304-4FAA-9283-E031F2179992}"/>
          </ac:picMkLst>
        </pc:picChg>
        <pc:picChg chg="mod">
          <ac:chgData name="村上 貴宏" userId="df1aa538a747fd9a" providerId="LiveId" clId="{DC9F8E92-1C25-44F6-9B8E-35733A83759D}" dt="2020-04-24T18:08:46.407" v="1553" actId="1036"/>
          <ac:picMkLst>
            <pc:docMk/>
            <pc:sldMk cId="3653083053" sldId="303"/>
            <ac:picMk id="13" creationId="{F799068B-D6DD-4D35-835A-C0598F7FD10F}"/>
          </ac:picMkLst>
        </pc:picChg>
        <pc:picChg chg="mod">
          <ac:chgData name="村上 貴宏" userId="df1aa538a747fd9a" providerId="LiveId" clId="{DC9F8E92-1C25-44F6-9B8E-35733A83759D}" dt="2020-04-24T18:08:46.407" v="1553" actId="1036"/>
          <ac:picMkLst>
            <pc:docMk/>
            <pc:sldMk cId="3653083053" sldId="303"/>
            <ac:picMk id="14" creationId="{58D11D85-2661-48DB-8F06-875D11BCC282}"/>
          </ac:picMkLst>
        </pc:picChg>
        <pc:picChg chg="mod">
          <ac:chgData name="村上 貴宏" userId="df1aa538a747fd9a" providerId="LiveId" clId="{DC9F8E92-1C25-44F6-9B8E-35733A83759D}" dt="2020-04-24T18:08:46.407" v="1553" actId="1036"/>
          <ac:picMkLst>
            <pc:docMk/>
            <pc:sldMk cId="3653083053" sldId="303"/>
            <ac:picMk id="15" creationId="{D7EACF45-B613-4097-A156-6D94F58B1B7B}"/>
          </ac:picMkLst>
        </pc:picChg>
        <pc:picChg chg="mod">
          <ac:chgData name="村上 貴宏" userId="df1aa538a747fd9a" providerId="LiveId" clId="{DC9F8E92-1C25-44F6-9B8E-35733A83759D}" dt="2020-04-24T18:08:46.407" v="1553" actId="1036"/>
          <ac:picMkLst>
            <pc:docMk/>
            <pc:sldMk cId="3653083053" sldId="303"/>
            <ac:picMk id="17" creationId="{5B5E9978-C4BB-460F-B069-1ACC2851D121}"/>
          </ac:picMkLst>
        </pc:picChg>
      </pc:sldChg>
      <pc:sldChg chg="addSp delSp modSp ord">
        <pc:chgData name="村上 貴宏" userId="df1aa538a747fd9a" providerId="LiveId" clId="{DC9F8E92-1C25-44F6-9B8E-35733A83759D}" dt="2020-04-21T15:37:28.146" v="1541" actId="1076"/>
        <pc:sldMkLst>
          <pc:docMk/>
          <pc:sldMk cId="3095337477" sldId="376"/>
        </pc:sldMkLst>
        <pc:spChg chg="add mod">
          <ac:chgData name="村上 貴宏" userId="df1aa538a747fd9a" providerId="LiveId" clId="{DC9F8E92-1C25-44F6-9B8E-35733A83759D}" dt="2020-04-19T17:40:27.805" v="956" actId="164"/>
          <ac:spMkLst>
            <pc:docMk/>
            <pc:sldMk cId="3095337477" sldId="376"/>
            <ac:spMk id="2" creationId="{C5D0D487-6ACA-4461-8799-DE1F8EAEF3AE}"/>
          </ac:spMkLst>
        </pc:spChg>
        <pc:spChg chg="del">
          <ac:chgData name="村上 貴宏" userId="df1aa538a747fd9a" providerId="LiveId" clId="{DC9F8E92-1C25-44F6-9B8E-35733A83759D}" dt="2020-04-18T16:47:19.595" v="5" actId="21"/>
          <ac:spMkLst>
            <pc:docMk/>
            <pc:sldMk cId="3095337477" sldId="376"/>
            <ac:spMk id="19" creationId="{490159DD-C0BC-4E9B-A7CB-25B89A1F64D9}"/>
          </ac:spMkLst>
        </pc:spChg>
        <pc:spChg chg="del mod">
          <ac:chgData name="村上 貴宏" userId="df1aa538a747fd9a" providerId="LiveId" clId="{DC9F8E92-1C25-44F6-9B8E-35733A83759D}" dt="2020-04-18T16:53:05.116" v="40" actId="21"/>
          <ac:spMkLst>
            <pc:docMk/>
            <pc:sldMk cId="3095337477" sldId="376"/>
            <ac:spMk id="20" creationId="{50D4D17F-D7B4-4B71-80E8-CBFCF93612BB}"/>
          </ac:spMkLst>
        </pc:spChg>
        <pc:spChg chg="del mod">
          <ac:chgData name="村上 貴宏" userId="df1aa538a747fd9a" providerId="LiveId" clId="{DC9F8E92-1C25-44F6-9B8E-35733A83759D}" dt="2020-04-18T16:55:21.676" v="64" actId="21"/>
          <ac:spMkLst>
            <pc:docMk/>
            <pc:sldMk cId="3095337477" sldId="376"/>
            <ac:spMk id="26" creationId="{A88CDD80-39AB-4517-953B-389D11BA5653}"/>
          </ac:spMkLst>
        </pc:spChg>
        <pc:spChg chg="del mod">
          <ac:chgData name="村上 貴宏" userId="df1aa538a747fd9a" providerId="LiveId" clId="{DC9F8E92-1C25-44F6-9B8E-35733A83759D}" dt="2020-04-18T16:55:44.733" v="72" actId="21"/>
          <ac:spMkLst>
            <pc:docMk/>
            <pc:sldMk cId="3095337477" sldId="376"/>
            <ac:spMk id="27" creationId="{E67488FC-8725-4BEA-9A91-AA53B7C62133}"/>
          </ac:spMkLst>
        </pc:spChg>
        <pc:spChg chg="mod topLvl">
          <ac:chgData name="村上 貴宏" userId="df1aa538a747fd9a" providerId="LiveId" clId="{DC9F8E92-1C25-44F6-9B8E-35733A83759D}" dt="2020-04-21T15:36:23.991" v="1525" actId="1037"/>
          <ac:spMkLst>
            <pc:docMk/>
            <pc:sldMk cId="3095337477" sldId="376"/>
            <ac:spMk id="32" creationId="{E0976379-2D34-4706-AD71-3692D1B45857}"/>
          </ac:spMkLst>
        </pc:spChg>
        <pc:spChg chg="mod topLvl">
          <ac:chgData name="村上 貴宏" userId="df1aa538a747fd9a" providerId="LiveId" clId="{DC9F8E92-1C25-44F6-9B8E-35733A83759D}" dt="2020-04-21T15:35:10.623" v="1470" actId="1035"/>
          <ac:spMkLst>
            <pc:docMk/>
            <pc:sldMk cId="3095337477" sldId="376"/>
            <ac:spMk id="35" creationId="{1FEBB7DB-7EE9-4114-9002-E17F2515C41D}"/>
          </ac:spMkLst>
        </pc:spChg>
        <pc:spChg chg="mod">
          <ac:chgData name="村上 貴宏" userId="df1aa538a747fd9a" providerId="LiveId" clId="{DC9F8E92-1C25-44F6-9B8E-35733A83759D}" dt="2020-04-18T16:47:49.607" v="16" actId="164"/>
          <ac:spMkLst>
            <pc:docMk/>
            <pc:sldMk cId="3095337477" sldId="376"/>
            <ac:spMk id="36" creationId="{E0AA9977-97F7-47E4-A2FE-E84F83AB7B22}"/>
          </ac:spMkLst>
        </pc:spChg>
        <pc:spChg chg="mod topLvl">
          <ac:chgData name="村上 貴宏" userId="df1aa538a747fd9a" providerId="LiveId" clId="{DC9F8E92-1C25-44F6-9B8E-35733A83759D}" dt="2020-04-21T15:36:23.991" v="1525" actId="1037"/>
          <ac:spMkLst>
            <pc:docMk/>
            <pc:sldMk cId="3095337477" sldId="376"/>
            <ac:spMk id="37" creationId="{2423DBB6-C113-4300-9AB0-3AE7C6EDBCBF}"/>
          </ac:spMkLst>
        </pc:spChg>
        <pc:spChg chg="add mod">
          <ac:chgData name="村上 貴宏" userId="df1aa538a747fd9a" providerId="LiveId" clId="{DC9F8E92-1C25-44F6-9B8E-35733A83759D}" dt="2020-04-18T16:47:45.168" v="15" actId="164"/>
          <ac:spMkLst>
            <pc:docMk/>
            <pc:sldMk cId="3095337477" sldId="376"/>
            <ac:spMk id="39" creationId="{62AED8F2-ECD8-48AB-A1B0-3B2648B729E8}"/>
          </ac:spMkLst>
        </pc:spChg>
        <pc:spChg chg="add mod topLvl">
          <ac:chgData name="村上 貴宏" userId="df1aa538a747fd9a" providerId="LiveId" clId="{DC9F8E92-1C25-44F6-9B8E-35733A83759D}" dt="2020-04-21T15:35:27.778" v="1471" actId="1076"/>
          <ac:spMkLst>
            <pc:docMk/>
            <pc:sldMk cId="3095337477" sldId="376"/>
            <ac:spMk id="43" creationId="{ADDAA5C4-1E97-40CE-BEF9-79BE4AAFCF15}"/>
          </ac:spMkLst>
        </pc:spChg>
        <pc:spChg chg="add mod">
          <ac:chgData name="村上 貴宏" userId="df1aa538a747fd9a" providerId="LiveId" clId="{DC9F8E92-1C25-44F6-9B8E-35733A83759D}" dt="2020-04-18T16:53:21.959" v="46" actId="164"/>
          <ac:spMkLst>
            <pc:docMk/>
            <pc:sldMk cId="3095337477" sldId="376"/>
            <ac:spMk id="46" creationId="{305C9870-94B7-4A06-8172-FE1003B71705}"/>
          </ac:spMkLst>
        </pc:spChg>
        <pc:spChg chg="add mod topLvl">
          <ac:chgData name="村上 貴宏" userId="df1aa538a747fd9a" providerId="LiveId" clId="{DC9F8E92-1C25-44F6-9B8E-35733A83759D}" dt="2020-04-21T15:35:27.778" v="1471" actId="1076"/>
          <ac:spMkLst>
            <pc:docMk/>
            <pc:sldMk cId="3095337477" sldId="376"/>
            <ac:spMk id="48" creationId="{A1821723-687F-4FEE-BFE5-353CBDA2B4D3}"/>
          </ac:spMkLst>
        </pc:spChg>
        <pc:spChg chg="add mod topLvl">
          <ac:chgData name="村上 貴宏" userId="df1aa538a747fd9a" providerId="LiveId" clId="{DC9F8E92-1C25-44F6-9B8E-35733A83759D}" dt="2020-04-21T15:37:28.146" v="1541" actId="1076"/>
          <ac:spMkLst>
            <pc:docMk/>
            <pc:sldMk cId="3095337477" sldId="376"/>
            <ac:spMk id="49" creationId="{A763DA3F-C676-4CFC-B1A0-CEC401E2F6E8}"/>
          </ac:spMkLst>
        </pc:spChg>
        <pc:spChg chg="add del mod">
          <ac:chgData name="村上 貴宏" userId="df1aa538a747fd9a" providerId="LiveId" clId="{DC9F8E92-1C25-44F6-9B8E-35733A83759D}" dt="2020-04-18T16:59:59.090" v="103" actId="21"/>
          <ac:spMkLst>
            <pc:docMk/>
            <pc:sldMk cId="3095337477" sldId="376"/>
            <ac:spMk id="52" creationId="{C60A0660-34E5-41AC-96AC-2B29AFAAD51C}"/>
          </ac:spMkLst>
        </pc:spChg>
        <pc:spChg chg="add mod">
          <ac:chgData name="村上 貴宏" userId="df1aa538a747fd9a" providerId="LiveId" clId="{DC9F8E92-1C25-44F6-9B8E-35733A83759D}" dt="2020-04-18T16:55:54.846" v="76" actId="164"/>
          <ac:spMkLst>
            <pc:docMk/>
            <pc:sldMk cId="3095337477" sldId="376"/>
            <ac:spMk id="53" creationId="{D37AC263-1201-43A3-82BC-DA668A7533B4}"/>
          </ac:spMkLst>
        </pc:spChg>
        <pc:spChg chg="add mod">
          <ac:chgData name="村上 貴宏" userId="df1aa538a747fd9a" providerId="LiveId" clId="{DC9F8E92-1C25-44F6-9B8E-35733A83759D}" dt="2020-04-18T17:00:07.104" v="105" actId="164"/>
          <ac:spMkLst>
            <pc:docMk/>
            <pc:sldMk cId="3095337477" sldId="376"/>
            <ac:spMk id="61" creationId="{41C3222D-E7A6-40A3-AC73-D1F21D229096}"/>
          </ac:spMkLst>
        </pc:spChg>
        <pc:spChg chg="add del mod">
          <ac:chgData name="村上 貴宏" userId="df1aa538a747fd9a" providerId="LiveId" clId="{DC9F8E92-1C25-44F6-9B8E-35733A83759D}" dt="2020-04-18T17:08:01.873" v="166" actId="21"/>
          <ac:spMkLst>
            <pc:docMk/>
            <pc:sldMk cId="3095337477" sldId="376"/>
            <ac:spMk id="63" creationId="{9C45E419-5465-429B-B145-159CE81C431A}"/>
          </ac:spMkLst>
        </pc:spChg>
        <pc:spChg chg="add del mod">
          <ac:chgData name="村上 貴宏" userId="df1aa538a747fd9a" providerId="LiveId" clId="{DC9F8E92-1C25-44F6-9B8E-35733A83759D}" dt="2020-04-18T17:10:08.273" v="194" actId="21"/>
          <ac:spMkLst>
            <pc:docMk/>
            <pc:sldMk cId="3095337477" sldId="376"/>
            <ac:spMk id="64" creationId="{050F9A42-B663-4425-BB66-3FF0930E1EC3}"/>
          </ac:spMkLst>
        </pc:spChg>
        <pc:spChg chg="add mod topLvl">
          <ac:chgData name="村上 貴宏" userId="df1aa538a747fd9a" providerId="LiveId" clId="{DC9F8E92-1C25-44F6-9B8E-35733A83759D}" dt="2020-04-18T17:08:42.230" v="181" actId="164"/>
          <ac:spMkLst>
            <pc:docMk/>
            <pc:sldMk cId="3095337477" sldId="376"/>
            <ac:spMk id="67" creationId="{FB01C036-3788-4847-A956-5F2489243595}"/>
          </ac:spMkLst>
        </pc:spChg>
        <pc:spChg chg="add mod topLvl">
          <ac:chgData name="村上 貴宏" userId="df1aa538a747fd9a" providerId="LiveId" clId="{DC9F8E92-1C25-44F6-9B8E-35733A83759D}" dt="2020-04-21T15:36:03.365" v="1508" actId="1037"/>
          <ac:spMkLst>
            <pc:docMk/>
            <pc:sldMk cId="3095337477" sldId="376"/>
            <ac:spMk id="72" creationId="{08E19AFA-8F74-43D5-9350-768A01A30E9E}"/>
          </ac:spMkLst>
        </pc:spChg>
        <pc:spChg chg="add mod topLvl">
          <ac:chgData name="村上 貴宏" userId="df1aa538a747fd9a" providerId="LiveId" clId="{DC9F8E92-1C25-44F6-9B8E-35733A83759D}" dt="2020-04-21T15:35:10.623" v="1470" actId="1035"/>
          <ac:spMkLst>
            <pc:docMk/>
            <pc:sldMk cId="3095337477" sldId="376"/>
            <ac:spMk id="76" creationId="{BDAE851D-8177-4E8E-B165-78991351BA3E}"/>
          </ac:spMkLst>
        </pc:spChg>
        <pc:spChg chg="del mod topLvl">
          <ac:chgData name="村上 貴宏" userId="df1aa538a747fd9a" providerId="LiveId" clId="{DC9F8E92-1C25-44F6-9B8E-35733A83759D}" dt="2020-04-18T17:13:19.641" v="275" actId="21"/>
          <ac:spMkLst>
            <pc:docMk/>
            <pc:sldMk cId="3095337477" sldId="376"/>
            <ac:spMk id="79" creationId="{29EE9BCB-0171-41E3-B759-936730ABC8FD}"/>
          </ac:spMkLst>
        </pc:spChg>
        <pc:spChg chg="add mod">
          <ac:chgData name="村上 貴宏" userId="df1aa538a747fd9a" providerId="LiveId" clId="{DC9F8E92-1C25-44F6-9B8E-35733A83759D}" dt="2020-04-18T17:13:25.015" v="277" actId="164"/>
          <ac:spMkLst>
            <pc:docMk/>
            <pc:sldMk cId="3095337477" sldId="376"/>
            <ac:spMk id="82" creationId="{13DC49FC-422C-4E51-B67D-68315B176C88}"/>
          </ac:spMkLst>
        </pc:spChg>
        <pc:spChg chg="add del mod topLvl">
          <ac:chgData name="村上 貴宏" userId="df1aa538a747fd9a" providerId="LiveId" clId="{DC9F8E92-1C25-44F6-9B8E-35733A83759D}" dt="2020-04-19T17:42:17.585" v="994" actId="478"/>
          <ac:spMkLst>
            <pc:docMk/>
            <pc:sldMk cId="3095337477" sldId="376"/>
            <ac:spMk id="111" creationId="{15CE0D05-0A1B-4FAD-9B1E-F0AB8AB2DD46}"/>
          </ac:spMkLst>
        </pc:spChg>
        <pc:spChg chg="add del mod topLvl">
          <ac:chgData name="村上 貴宏" userId="df1aa538a747fd9a" providerId="LiveId" clId="{DC9F8E92-1C25-44F6-9B8E-35733A83759D}" dt="2020-04-18T17:35:55.169" v="730" actId="478"/>
          <ac:spMkLst>
            <pc:docMk/>
            <pc:sldMk cId="3095337477" sldId="376"/>
            <ac:spMk id="112" creationId="{4F4F6DEB-025E-4C9C-85D9-ACCE8E3D6086}"/>
          </ac:spMkLst>
        </pc:spChg>
        <pc:spChg chg="add del mod topLvl">
          <ac:chgData name="村上 貴宏" userId="df1aa538a747fd9a" providerId="LiveId" clId="{DC9F8E92-1C25-44F6-9B8E-35733A83759D}" dt="2020-04-18T17:35:03.948" v="705" actId="478"/>
          <ac:spMkLst>
            <pc:docMk/>
            <pc:sldMk cId="3095337477" sldId="376"/>
            <ac:spMk id="113" creationId="{12CF975D-67FA-4E5A-8C43-B93C000A1A32}"/>
          </ac:spMkLst>
        </pc:spChg>
        <pc:spChg chg="add del mod topLvl">
          <ac:chgData name="村上 貴宏" userId="df1aa538a747fd9a" providerId="LiveId" clId="{DC9F8E92-1C25-44F6-9B8E-35733A83759D}" dt="2020-04-18T17:30:31.994" v="641" actId="478"/>
          <ac:spMkLst>
            <pc:docMk/>
            <pc:sldMk cId="3095337477" sldId="376"/>
            <ac:spMk id="114" creationId="{825239A2-F80C-4993-90E2-029C628DFBCF}"/>
          </ac:spMkLst>
        </pc:spChg>
        <pc:spChg chg="add del mod topLvl">
          <ac:chgData name="村上 貴宏" userId="df1aa538a747fd9a" providerId="LiveId" clId="{DC9F8E92-1C25-44F6-9B8E-35733A83759D}" dt="2020-04-18T17:36:14.926" v="736" actId="478"/>
          <ac:spMkLst>
            <pc:docMk/>
            <pc:sldMk cId="3095337477" sldId="376"/>
            <ac:spMk id="118" creationId="{8864CF7C-5082-4D44-ACA7-DB0407A50B73}"/>
          </ac:spMkLst>
        </pc:spChg>
        <pc:spChg chg="add del mod topLvl">
          <ac:chgData name="村上 貴宏" userId="df1aa538a747fd9a" providerId="LiveId" clId="{DC9F8E92-1C25-44F6-9B8E-35733A83759D}" dt="2020-04-18T17:30:31.302" v="640" actId="478"/>
          <ac:spMkLst>
            <pc:docMk/>
            <pc:sldMk cId="3095337477" sldId="376"/>
            <ac:spMk id="119" creationId="{C90FC20B-029E-41E9-A5EC-3AE13F15ACB7}"/>
          </ac:spMkLst>
        </pc:spChg>
        <pc:spChg chg="add del mod">
          <ac:chgData name="村上 貴宏" userId="df1aa538a747fd9a" providerId="LiveId" clId="{DC9F8E92-1C25-44F6-9B8E-35733A83759D}" dt="2020-04-18T17:24:20.775" v="525" actId="478"/>
          <ac:spMkLst>
            <pc:docMk/>
            <pc:sldMk cId="3095337477" sldId="376"/>
            <ac:spMk id="120" creationId="{EA39B770-A1AA-48FF-A80A-E8F3425E7DA5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21" creationId="{A7E34BB6-77E1-4CE9-9EA9-F679785A2FE0}"/>
          </ac:spMkLst>
        </pc:spChg>
        <pc:spChg chg="add del mod">
          <ac:chgData name="村上 貴宏" userId="df1aa538a747fd9a" providerId="LiveId" clId="{DC9F8E92-1C25-44F6-9B8E-35733A83759D}" dt="2020-04-18T17:24:19.749" v="524" actId="478"/>
          <ac:spMkLst>
            <pc:docMk/>
            <pc:sldMk cId="3095337477" sldId="376"/>
            <ac:spMk id="122" creationId="{D14863E7-ACA1-4185-83AF-6EB40D4452A8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23" creationId="{4DA0FCE7-3447-41D7-A0FD-5329AE9EADF5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27" creationId="{654D6645-510C-4440-A65C-318D971C6B2C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28" creationId="{865DAF45-9001-4738-877A-2EFAACC27FBB}"/>
          </ac:spMkLst>
        </pc:spChg>
        <pc:spChg chg="add mod">
          <ac:chgData name="村上 貴宏" userId="df1aa538a747fd9a" providerId="LiveId" clId="{DC9F8E92-1C25-44F6-9B8E-35733A83759D}" dt="2020-04-19T17:40:27.805" v="956" actId="164"/>
          <ac:spMkLst>
            <pc:docMk/>
            <pc:sldMk cId="3095337477" sldId="376"/>
            <ac:spMk id="129" creationId="{0B82A993-3AAD-4F38-B97A-3C0A413DEE71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29" creationId="{3ECD218E-7339-4B60-AB92-96AB7D579906}"/>
          </ac:spMkLst>
        </pc:spChg>
        <pc:spChg chg="add del mod">
          <ac:chgData name="村上 貴宏" userId="df1aa538a747fd9a" providerId="LiveId" clId="{DC9F8E92-1C25-44F6-9B8E-35733A83759D}" dt="2020-04-18T17:24:13.998" v="520" actId="478"/>
          <ac:spMkLst>
            <pc:docMk/>
            <pc:sldMk cId="3095337477" sldId="376"/>
            <ac:spMk id="130" creationId="{EB6FEE07-C7FF-4A07-A079-90926C06A2D1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31" creationId="{FB4A1597-A6B7-4100-B1FD-379D2BB40722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2" creationId="{448EE515-053D-4D7E-8787-D0FB762020F2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3" creationId="{55F8BD90-40D5-4BA9-9332-211EA7E5F6E5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4" creationId="{EDE88F9B-3F64-4D64-B25A-982DCF5AE273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5" creationId="{8DE42F67-1B84-4F41-A4DC-B09AD2AA9D96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6" creationId="{602A0434-B5D0-40A9-A9BE-B98353D1FB74}"/>
          </ac:spMkLst>
        </pc:spChg>
        <pc:spChg chg="add del mod">
          <ac:chgData name="村上 貴宏" userId="df1aa538a747fd9a" providerId="LiveId" clId="{DC9F8E92-1C25-44F6-9B8E-35733A83759D}" dt="2020-04-18T17:24:19.036" v="523" actId="478"/>
          <ac:spMkLst>
            <pc:docMk/>
            <pc:sldMk cId="3095337477" sldId="376"/>
            <ac:spMk id="137" creationId="{D3D935D4-2001-4E6E-906B-865CF2420593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8" creationId="{B01BA8EE-811A-4A49-A601-B86E986CDC62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39" creationId="{D35173FB-FB24-47B2-A631-453B86AAC279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40" creationId="{FF0A6150-E641-47C0-9E23-4065B81758C7}"/>
          </ac:spMkLst>
        </pc:spChg>
        <pc:spChg chg="add del mod">
          <ac:chgData name="村上 貴宏" userId="df1aa538a747fd9a" providerId="LiveId" clId="{DC9F8E92-1C25-44F6-9B8E-35733A83759D}" dt="2020-04-18T17:24:15.462" v="521" actId="478"/>
          <ac:spMkLst>
            <pc:docMk/>
            <pc:sldMk cId="3095337477" sldId="376"/>
            <ac:spMk id="141" creationId="{DA3D6DC8-F8B5-4B8C-A3D2-3A9D8642826E}"/>
          </ac:spMkLst>
        </pc:spChg>
        <pc:spChg chg="add del mod">
          <ac:chgData name="村上 貴宏" userId="df1aa538a747fd9a" providerId="LiveId" clId="{DC9F8E92-1C25-44F6-9B8E-35733A83759D}" dt="2020-04-18T17:24:17.105" v="522" actId="478"/>
          <ac:spMkLst>
            <pc:docMk/>
            <pc:sldMk cId="3095337477" sldId="376"/>
            <ac:spMk id="142" creationId="{344E7078-1F9A-4F35-AFD9-4DFBAB51EA3A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43" creationId="{2705A125-EF5F-4907-A44E-E77DD413DFED}"/>
          </ac:spMkLst>
        </pc:spChg>
        <pc:spChg chg="del mod topLvl">
          <ac:chgData name="村上 貴宏" userId="df1aa538a747fd9a" providerId="LiveId" clId="{DC9F8E92-1C25-44F6-9B8E-35733A83759D}" dt="2020-04-18T17:35:00.038" v="703" actId="478"/>
          <ac:spMkLst>
            <pc:docMk/>
            <pc:sldMk cId="3095337477" sldId="376"/>
            <ac:spMk id="146" creationId="{8DC5B8A7-2F6B-4951-A04C-6C7A5341E4F4}"/>
          </ac:spMkLst>
        </pc:spChg>
        <pc:spChg chg="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47" creationId="{C80217B7-2BF1-4DB6-9043-AD92AF4B155E}"/>
          </ac:spMkLst>
        </pc:spChg>
        <pc:spChg chg="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48" creationId="{01F6287F-298B-43F9-914F-C207C889D09C}"/>
          </ac:spMkLst>
        </pc:spChg>
        <pc:spChg chg="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49" creationId="{8D908D9B-69E2-4153-BD51-5E231F71A0F3}"/>
          </ac:spMkLst>
        </pc:spChg>
        <pc:spChg chg="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50" creationId="{D357B3E3-97F0-4030-B728-A58F57851299}"/>
          </ac:spMkLst>
        </pc:spChg>
        <pc:spChg chg="add del mod topLvl">
          <ac:chgData name="村上 貴宏" userId="df1aa538a747fd9a" providerId="LiveId" clId="{DC9F8E92-1C25-44F6-9B8E-35733A83759D}" dt="2020-04-18T17:33:48.660" v="687" actId="478"/>
          <ac:spMkLst>
            <pc:docMk/>
            <pc:sldMk cId="3095337477" sldId="376"/>
            <ac:spMk id="151" creationId="{F5437131-8079-4A95-B471-F8DD5279047F}"/>
          </ac:spMkLst>
        </pc:spChg>
        <pc:spChg chg="del mod topLvl">
          <ac:chgData name="村上 貴宏" userId="df1aa538a747fd9a" providerId="LiveId" clId="{DC9F8E92-1C25-44F6-9B8E-35733A83759D}" dt="2020-04-19T17:38:09.446" v="936" actId="478"/>
          <ac:spMkLst>
            <pc:docMk/>
            <pc:sldMk cId="3095337477" sldId="376"/>
            <ac:spMk id="152" creationId="{778DD833-889B-4889-AF2B-10AAEAC8686D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53" creationId="{3B46C096-48D7-4192-99EC-FAB903B52228}"/>
          </ac:spMkLst>
        </pc:spChg>
        <pc:spChg chg="add del mod">
          <ac:chgData name="村上 貴宏" userId="df1aa538a747fd9a" providerId="LiveId" clId="{DC9F8E92-1C25-44F6-9B8E-35733A83759D}" dt="2020-04-18T17:34:23.206" v="694" actId="478"/>
          <ac:spMkLst>
            <pc:docMk/>
            <pc:sldMk cId="3095337477" sldId="376"/>
            <ac:spMk id="154" creationId="{6115C2E4-05A8-4F70-ABE0-C4B01DEE7EAC}"/>
          </ac:spMkLst>
        </pc:spChg>
        <pc:spChg chg="add del mod">
          <ac:chgData name="村上 貴宏" userId="df1aa538a747fd9a" providerId="LiveId" clId="{DC9F8E92-1C25-44F6-9B8E-35733A83759D}" dt="2020-04-18T17:35:31.587" v="713" actId="478"/>
          <ac:spMkLst>
            <pc:docMk/>
            <pc:sldMk cId="3095337477" sldId="376"/>
            <ac:spMk id="155" creationId="{9727176B-35B7-4CC3-80B3-F091C5D6E6F2}"/>
          </ac:spMkLst>
        </pc:spChg>
        <pc:spChg chg="add del mod">
          <ac:chgData name="村上 貴宏" userId="df1aa538a747fd9a" providerId="LiveId" clId="{DC9F8E92-1C25-44F6-9B8E-35733A83759D}" dt="2020-04-18T17:36:38.097" v="743" actId="478"/>
          <ac:spMkLst>
            <pc:docMk/>
            <pc:sldMk cId="3095337477" sldId="376"/>
            <ac:spMk id="156" creationId="{CCFDCACD-D986-48A7-B4D2-4A7F9B250512}"/>
          </ac:spMkLst>
        </pc:spChg>
        <pc:spChg chg="add del mod">
          <ac:chgData name="村上 貴宏" userId="df1aa538a747fd9a" providerId="LiveId" clId="{DC9F8E92-1C25-44F6-9B8E-35733A83759D}" dt="2020-04-18T17:30:33.468" v="643" actId="478"/>
          <ac:spMkLst>
            <pc:docMk/>
            <pc:sldMk cId="3095337477" sldId="376"/>
            <ac:spMk id="157" creationId="{F40DB3EF-FE05-4BF1-AD29-6FB5F57D908F}"/>
          </ac:spMkLst>
        </pc:spChg>
        <pc:spChg chg="add del mod">
          <ac:chgData name="村上 貴宏" userId="df1aa538a747fd9a" providerId="LiveId" clId="{DC9F8E92-1C25-44F6-9B8E-35733A83759D}" dt="2020-04-18T17:30:32.995" v="642" actId="478"/>
          <ac:spMkLst>
            <pc:docMk/>
            <pc:sldMk cId="3095337477" sldId="376"/>
            <ac:spMk id="158" creationId="{BCF64D8B-7018-418F-B792-856D76FE7547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59" creationId="{BF7C7E8D-E17B-4FFF-A2ED-39755E3093D6}"/>
          </ac:spMkLst>
        </pc:spChg>
        <pc:spChg chg="add del mod">
          <ac:chgData name="村上 貴宏" userId="df1aa538a747fd9a" providerId="LiveId" clId="{DC9F8E92-1C25-44F6-9B8E-35733A83759D}" dt="2020-04-18T17:30:36.572" v="645" actId="478"/>
          <ac:spMkLst>
            <pc:docMk/>
            <pc:sldMk cId="3095337477" sldId="376"/>
            <ac:spMk id="160" creationId="{E29BE27C-EA7A-4143-BC06-DB0B501B0FFE}"/>
          </ac:spMkLst>
        </pc:spChg>
        <pc:spChg chg="add del mod topLvl">
          <ac:chgData name="村上 貴宏" userId="df1aa538a747fd9a" providerId="LiveId" clId="{DC9F8E92-1C25-44F6-9B8E-35733A83759D}" dt="2020-04-19T17:38:15.390" v="938" actId="478"/>
          <ac:spMkLst>
            <pc:docMk/>
            <pc:sldMk cId="3095337477" sldId="376"/>
            <ac:spMk id="161" creationId="{223DD508-19C7-4F7E-A60C-FF12A416DEEC}"/>
          </ac:spMkLst>
        </pc:spChg>
        <pc:spChg chg="add del mod">
          <ac:chgData name="村上 貴宏" userId="df1aa538a747fd9a" providerId="LiveId" clId="{DC9F8E92-1C25-44F6-9B8E-35733A83759D}" dt="2020-04-18T17:30:35.380" v="644" actId="478"/>
          <ac:spMkLst>
            <pc:docMk/>
            <pc:sldMk cId="3095337477" sldId="376"/>
            <ac:spMk id="162" creationId="{6906D279-2FEF-4695-ABC5-22AC29B7ABD4}"/>
          </ac:spMkLst>
        </pc:spChg>
        <pc:spChg chg="add del mod">
          <ac:chgData name="村上 貴宏" userId="df1aa538a747fd9a" providerId="LiveId" clId="{DC9F8E92-1C25-44F6-9B8E-35733A83759D}" dt="2020-04-18T17:37:05.953" v="748" actId="478"/>
          <ac:spMkLst>
            <pc:docMk/>
            <pc:sldMk cId="3095337477" sldId="376"/>
            <ac:spMk id="163" creationId="{A8A646C6-7FC2-4558-91F9-5491219A8594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64" creationId="{3E758889-B077-43EE-8E4E-48E67183EFED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65" creationId="{3C732BB6-7AE0-4966-B1A8-404DB056D9FE}"/>
          </ac:spMkLst>
        </pc:spChg>
        <pc:spChg chg="add del mod">
          <ac:chgData name="村上 貴宏" userId="df1aa538a747fd9a" providerId="LiveId" clId="{DC9F8E92-1C25-44F6-9B8E-35733A83759D}" dt="2020-04-18T17:34:45.070" v="700" actId="478"/>
          <ac:spMkLst>
            <pc:docMk/>
            <pc:sldMk cId="3095337477" sldId="376"/>
            <ac:spMk id="166" creationId="{E44F9710-44C2-457C-BF68-8A994A8D4D90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67" creationId="{657FECA6-E2D2-403E-B174-0E5D4B7F6175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68" creationId="{A26D9CC4-CD3C-4C88-9456-7C5E7717C821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69" creationId="{C405F8D8-A989-4197-AA03-1A2B1BF70AA1}"/>
          </ac:spMkLst>
        </pc:spChg>
        <pc:spChg chg="add del mod">
          <ac:chgData name="村上 貴宏" userId="df1aa538a747fd9a" providerId="LiveId" clId="{DC9F8E92-1C25-44F6-9B8E-35733A83759D}" dt="2020-04-18T17:36:03.689" v="732" actId="478"/>
          <ac:spMkLst>
            <pc:docMk/>
            <pc:sldMk cId="3095337477" sldId="376"/>
            <ac:spMk id="170" creationId="{C55D5F84-4CA9-40D0-B4B4-88A341713461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1" creationId="{EA17CA05-7EB2-4CCC-9E24-B9BF737CF77A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2" creationId="{F11A8C00-B243-42D6-9CFE-D5A2687F820A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3" creationId="{4D9CFBB8-49A3-421A-B8EE-5B91F0E8310F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4" creationId="{FFA2325E-E7B2-4A1F-A50E-C08829FD4C06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5" creationId="{3B34BAD4-BE8C-431C-833F-0833E537DB9D}"/>
          </ac:spMkLst>
        </pc:spChg>
        <pc:spChg chg="add del mod">
          <ac:chgData name="村上 貴宏" userId="df1aa538a747fd9a" providerId="LiveId" clId="{DC9F8E92-1C25-44F6-9B8E-35733A83759D}" dt="2020-04-18T17:36:26.690" v="740" actId="478"/>
          <ac:spMkLst>
            <pc:docMk/>
            <pc:sldMk cId="3095337477" sldId="376"/>
            <ac:spMk id="176" creationId="{A4844DD0-2524-447D-9745-69B4066EDA36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7" creationId="{BB1F9F89-CB76-41F9-A7FE-16219B87CC72}"/>
          </ac:spMkLst>
        </pc:spChg>
        <pc:spChg chg="add del mod">
          <ac:chgData name="村上 貴宏" userId="df1aa538a747fd9a" providerId="LiveId" clId="{DC9F8E92-1C25-44F6-9B8E-35733A83759D}" dt="2020-04-18T17:35:02.586" v="704" actId="478"/>
          <ac:spMkLst>
            <pc:docMk/>
            <pc:sldMk cId="3095337477" sldId="376"/>
            <ac:spMk id="178" creationId="{38814D84-ACC1-4B21-ABA5-B7892D7986CA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79" creationId="{25382627-7B92-4D9A-9A30-26B5398A0558}"/>
          </ac:spMkLst>
        </pc:spChg>
        <pc:spChg chg="add del mod">
          <ac:chgData name="村上 貴宏" userId="df1aa538a747fd9a" providerId="LiveId" clId="{DC9F8E92-1C25-44F6-9B8E-35733A83759D}" dt="2020-04-18T17:34:10.943" v="692" actId="21"/>
          <ac:spMkLst>
            <pc:docMk/>
            <pc:sldMk cId="3095337477" sldId="376"/>
            <ac:spMk id="180" creationId="{5C4FAC86-B6EF-4760-BAFB-11E03F2D1399}"/>
          </ac:spMkLst>
        </pc:spChg>
        <pc:spChg chg="add del mod">
          <ac:chgData name="村上 貴宏" userId="df1aa538a747fd9a" providerId="LiveId" clId="{DC9F8E92-1C25-44F6-9B8E-35733A83759D}" dt="2020-04-18T17:34:10.943" v="692" actId="21"/>
          <ac:spMkLst>
            <pc:docMk/>
            <pc:sldMk cId="3095337477" sldId="376"/>
            <ac:spMk id="181" creationId="{FFDAEEC0-9A70-4A68-804C-FB077071DBD9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82" creationId="{04112029-016F-47FB-A9D1-29FC77664D75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83" creationId="{5D9BE4F5-55EE-474B-8E9D-10194CD2154B}"/>
          </ac:spMkLst>
        </pc:spChg>
        <pc:spChg chg="add del mod">
          <ac:chgData name="村上 貴宏" userId="df1aa538a747fd9a" providerId="LiveId" clId="{DC9F8E92-1C25-44F6-9B8E-35733A83759D}" dt="2020-04-18T17:35:39.172" v="716" actId="478"/>
          <ac:spMkLst>
            <pc:docMk/>
            <pc:sldMk cId="3095337477" sldId="376"/>
            <ac:spMk id="184" creationId="{9EA46347-A88F-47B6-8BA6-845FAD602E65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85" creationId="{F5EC4950-A0A3-4C45-9518-D6F52DD556A0}"/>
          </ac:spMkLst>
        </pc:spChg>
        <pc:spChg chg="add del mod">
          <ac:chgData name="村上 貴宏" userId="df1aa538a747fd9a" providerId="LiveId" clId="{DC9F8E92-1C25-44F6-9B8E-35733A83759D}" dt="2020-04-18T17:33:58.091" v="689" actId="478"/>
          <ac:spMkLst>
            <pc:docMk/>
            <pc:sldMk cId="3095337477" sldId="376"/>
            <ac:spMk id="186" creationId="{41587555-516F-4214-82BD-3BC5094D916D}"/>
          </ac:spMkLst>
        </pc:spChg>
        <pc:spChg chg="add del mod">
          <ac:chgData name="村上 貴宏" userId="df1aa538a747fd9a" providerId="LiveId" clId="{DC9F8E92-1C25-44F6-9B8E-35733A83759D}" dt="2020-04-18T17:34:29.857" v="696" actId="478"/>
          <ac:spMkLst>
            <pc:docMk/>
            <pc:sldMk cId="3095337477" sldId="376"/>
            <ac:spMk id="187" creationId="{92A9BE91-401F-4864-9D01-C0C6A591F6B0}"/>
          </ac:spMkLst>
        </pc:spChg>
        <pc:spChg chg="add del mod">
          <ac:chgData name="村上 貴宏" userId="df1aa538a747fd9a" providerId="LiveId" clId="{DC9F8E92-1C25-44F6-9B8E-35733A83759D}" dt="2020-04-18T17:36:45.826" v="745" actId="478"/>
          <ac:spMkLst>
            <pc:docMk/>
            <pc:sldMk cId="3095337477" sldId="376"/>
            <ac:spMk id="188" creationId="{6FA7C3E3-6BF3-4CBB-81C8-C72CF57378A5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89" creationId="{B15FF35B-FEF6-4741-A236-73DA96E2F3A1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90" creationId="{8D5072BD-0DDD-4BA3-862F-1A1F36C9731F}"/>
          </ac:spMkLst>
        </pc:spChg>
        <pc:spChg chg="add del mod">
          <ac:chgData name="村上 貴宏" userId="df1aa538a747fd9a" providerId="LiveId" clId="{DC9F8E92-1C25-44F6-9B8E-35733A83759D}" dt="2020-04-18T17:33:24.301" v="681" actId="478"/>
          <ac:spMkLst>
            <pc:docMk/>
            <pc:sldMk cId="3095337477" sldId="376"/>
            <ac:spMk id="191" creationId="{C579C300-9A36-4515-9598-51B4575135AC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92" creationId="{CB8B44AC-A92C-49B2-BA4E-1F1E387B0537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93" creationId="{85E8E754-3D4B-4CCF-B55D-5F356F5BA7F1}"/>
          </ac:spMkLst>
        </pc:spChg>
        <pc:spChg chg="add del mod topLvl">
          <ac:chgData name="村上 貴宏" userId="df1aa538a747fd9a" providerId="LiveId" clId="{DC9F8E92-1C25-44F6-9B8E-35733A83759D}" dt="2020-04-19T17:38:11.734" v="937" actId="478"/>
          <ac:spMkLst>
            <pc:docMk/>
            <pc:sldMk cId="3095337477" sldId="376"/>
            <ac:spMk id="197" creationId="{EF5A21EB-F3AC-4908-9460-7FB905E88770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198" creationId="{F62EA9FD-F6C3-45A7-9F68-92D8B029A20E}"/>
          </ac:spMkLst>
        </pc:spChg>
        <pc:spChg chg="add mod">
          <ac:chgData name="村上 貴宏" userId="df1aa538a747fd9a" providerId="LiveId" clId="{DC9F8E92-1C25-44F6-9B8E-35733A83759D}" dt="2020-04-18T17:45:29.235" v="892" actId="1076"/>
          <ac:spMkLst>
            <pc:docMk/>
            <pc:sldMk cId="3095337477" sldId="376"/>
            <ac:spMk id="219" creationId="{031094B7-F3FA-437C-BC98-F7395A94B48D}"/>
          </ac:spMkLst>
        </pc:spChg>
        <pc:spChg chg="add mod">
          <ac:chgData name="村上 貴宏" userId="df1aa538a747fd9a" providerId="LiveId" clId="{DC9F8E92-1C25-44F6-9B8E-35733A83759D}" dt="2020-04-19T17:40:55.451" v="980" actId="1038"/>
          <ac:spMkLst>
            <pc:docMk/>
            <pc:sldMk cId="3095337477" sldId="376"/>
            <ac:spMk id="220" creationId="{4FC50EC4-DA4C-44DE-A3E3-CE0C34C961D4}"/>
          </ac:spMkLst>
        </pc:spChg>
        <pc:spChg chg="add del mod">
          <ac:chgData name="村上 貴宏" userId="df1aa538a747fd9a" providerId="LiveId" clId="{DC9F8E92-1C25-44F6-9B8E-35733A83759D}" dt="2020-04-18T17:43:11.213" v="853" actId="478"/>
          <ac:spMkLst>
            <pc:docMk/>
            <pc:sldMk cId="3095337477" sldId="376"/>
            <ac:spMk id="222" creationId="{A7B0B445-5E02-4401-9A7B-30F45757E920}"/>
          </ac:spMkLst>
        </pc:spChg>
        <pc:spChg chg="add mod topLvl">
          <ac:chgData name="村上 貴宏" userId="df1aa538a747fd9a" providerId="LiveId" clId="{DC9F8E92-1C25-44F6-9B8E-35733A83759D}" dt="2020-04-19T17:42:39.911" v="996" actId="164"/>
          <ac:spMkLst>
            <pc:docMk/>
            <pc:sldMk cId="3095337477" sldId="376"/>
            <ac:spMk id="223" creationId="{47C8A382-8726-4D43-892F-D25E678599C7}"/>
          </ac:spMkLst>
        </pc:spChg>
        <pc:grpChg chg="add mod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3" creationId="{EB25C279-DC3C-4B48-8255-1663860D330A}"/>
          </ac:grpSpMkLst>
        </pc:grpChg>
        <pc:grpChg chg="add mod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4" creationId="{F5C9045B-8682-4B7C-8761-B8BFFD97EE4A}"/>
          </ac:grpSpMkLst>
        </pc:grpChg>
        <pc:grpChg chg="add del mod">
          <ac:chgData name="村上 貴宏" userId="df1aa538a747fd9a" providerId="LiveId" clId="{DC9F8E92-1C25-44F6-9B8E-35733A83759D}" dt="2020-04-21T15:34:11.566" v="1410" actId="165"/>
          <ac:grpSpMkLst>
            <pc:docMk/>
            <pc:sldMk cId="3095337477" sldId="376"/>
            <ac:grpSpMk id="5" creationId="{B51BA0F1-A860-4D78-8A99-05CF4ED28623}"/>
          </ac:grpSpMkLst>
        </pc:grpChg>
        <pc:grpChg chg="add mod topLvl">
          <ac:chgData name="村上 貴宏" userId="df1aa538a747fd9a" providerId="LiveId" clId="{DC9F8E92-1C25-44F6-9B8E-35733A83759D}" dt="2020-04-21T15:36:23.991" v="1525" actId="1037"/>
          <ac:grpSpMkLst>
            <pc:docMk/>
            <pc:sldMk cId="3095337477" sldId="376"/>
            <ac:grpSpMk id="15" creationId="{6B830E02-FBB7-4F60-87EA-DF73D5BC1D0E}"/>
          </ac:grpSpMkLst>
        </pc:grpChg>
        <pc:grpChg chg="mod topLvl">
          <ac:chgData name="村上 貴宏" userId="df1aa538a747fd9a" providerId="LiveId" clId="{DC9F8E92-1C25-44F6-9B8E-35733A83759D}" dt="2020-04-21T15:36:23.991" v="1525" actId="1037"/>
          <ac:grpSpMkLst>
            <pc:docMk/>
            <pc:sldMk cId="3095337477" sldId="376"/>
            <ac:grpSpMk id="29" creationId="{7507E49E-3BAB-49E0-AF55-1E64AB215769}"/>
          </ac:grpSpMkLst>
        </pc:grpChg>
        <pc:grpChg chg="add mod topLvl">
          <ac:chgData name="村上 貴宏" userId="df1aa538a747fd9a" providerId="LiveId" clId="{DC9F8E92-1C25-44F6-9B8E-35733A83759D}" dt="2020-04-21T15:34:57.493" v="1466" actId="1038"/>
          <ac:grpSpMkLst>
            <pc:docMk/>
            <pc:sldMk cId="3095337477" sldId="376"/>
            <ac:grpSpMk id="40" creationId="{1203A430-03A2-40F1-9DD3-D1D42CBBFB1C}"/>
          </ac:grpSpMkLst>
        </pc:grpChg>
        <pc:grpChg chg="add mod topLvl">
          <ac:chgData name="村上 貴宏" userId="df1aa538a747fd9a" providerId="LiveId" clId="{DC9F8E92-1C25-44F6-9B8E-35733A83759D}" dt="2020-04-21T15:35:27.778" v="1471" actId="1076"/>
          <ac:grpSpMkLst>
            <pc:docMk/>
            <pc:sldMk cId="3095337477" sldId="376"/>
            <ac:grpSpMk id="47" creationId="{635FBAAD-AC0D-4A69-B7D9-BF1D35D7863C}"/>
          </ac:grpSpMkLst>
        </pc:grpChg>
        <pc:grpChg chg="add mod topLvl">
          <ac:chgData name="村上 貴宏" userId="df1aa538a747fd9a" providerId="LiveId" clId="{DC9F8E92-1C25-44F6-9B8E-35733A83759D}" dt="2020-04-21T15:35:27.778" v="1471" actId="1076"/>
          <ac:grpSpMkLst>
            <pc:docMk/>
            <pc:sldMk cId="3095337477" sldId="376"/>
            <ac:grpSpMk id="54" creationId="{A8BC2BAB-70EB-4B9A-BDFA-27F5A9EEB568}"/>
          </ac:grpSpMkLst>
        </pc:grpChg>
        <pc:grpChg chg="add mod topLvl">
          <ac:chgData name="村上 貴宏" userId="df1aa538a747fd9a" providerId="LiveId" clId="{DC9F8E92-1C25-44F6-9B8E-35733A83759D}" dt="2020-04-21T15:37:28.146" v="1541" actId="1076"/>
          <ac:grpSpMkLst>
            <pc:docMk/>
            <pc:sldMk cId="3095337477" sldId="376"/>
            <ac:grpSpMk id="62" creationId="{1E31A345-C7E2-4824-8F66-59904FAAFC17}"/>
          </ac:grpSpMkLst>
        </pc:grpChg>
        <pc:grpChg chg="add del mod">
          <ac:chgData name="村上 貴宏" userId="df1aa538a747fd9a" providerId="LiveId" clId="{DC9F8E92-1C25-44F6-9B8E-35733A83759D}" dt="2020-04-18T17:08:34.079" v="178" actId="165"/>
          <ac:grpSpMkLst>
            <pc:docMk/>
            <pc:sldMk cId="3095337477" sldId="376"/>
            <ac:grpSpMk id="68" creationId="{2261789A-AAF9-4FB6-8771-A7E270DAD2E7}"/>
          </ac:grpSpMkLst>
        </pc:grpChg>
        <pc:grpChg chg="add del mod">
          <ac:chgData name="村上 貴宏" userId="df1aa538a747fd9a" providerId="LiveId" clId="{DC9F8E92-1C25-44F6-9B8E-35733A83759D}" dt="2020-04-18T17:10:08.273" v="194" actId="21"/>
          <ac:grpSpMkLst>
            <pc:docMk/>
            <pc:sldMk cId="3095337477" sldId="376"/>
            <ac:grpSpMk id="69" creationId="{7C5554FC-DDA7-4100-9130-30EACF1CA744}"/>
          </ac:grpSpMkLst>
        </pc:grpChg>
        <pc:grpChg chg="add mod topLvl">
          <ac:chgData name="村上 貴宏" userId="df1aa538a747fd9a" providerId="LiveId" clId="{DC9F8E92-1C25-44F6-9B8E-35733A83759D}" dt="2020-04-21T15:36:03.365" v="1508" actId="1037"/>
          <ac:grpSpMkLst>
            <pc:docMk/>
            <pc:sldMk cId="3095337477" sldId="376"/>
            <ac:grpSpMk id="73" creationId="{2987379A-30EC-4FEB-8FE7-63EF3F3484E0}"/>
          </ac:grpSpMkLst>
        </pc:grpChg>
        <pc:grpChg chg="add del mod">
          <ac:chgData name="村上 貴宏" userId="df1aa538a747fd9a" providerId="LiveId" clId="{DC9F8E92-1C25-44F6-9B8E-35733A83759D}" dt="2020-04-18T17:12:20.358" v="265" actId="165"/>
          <ac:grpSpMkLst>
            <pc:docMk/>
            <pc:sldMk cId="3095337477" sldId="376"/>
            <ac:grpSpMk id="77" creationId="{8DE08A2C-5CD4-431A-B6BC-64A22DD29605}"/>
          </ac:grpSpMkLst>
        </pc:grpChg>
        <pc:grpChg chg="add mod topLvl">
          <ac:chgData name="村上 貴宏" userId="df1aa538a747fd9a" providerId="LiveId" clId="{DC9F8E92-1C25-44F6-9B8E-35733A83759D}" dt="2020-04-21T15:34:57.493" v="1466" actId="1038"/>
          <ac:grpSpMkLst>
            <pc:docMk/>
            <pc:sldMk cId="3095337477" sldId="376"/>
            <ac:grpSpMk id="83" creationId="{A13060EE-05CB-4C44-81C6-A140A6BB1D32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84" creationId="{E2CF2708-9E53-4471-B2FA-E0B396A06CE4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87" creationId="{DA27FBB1-BD5D-4572-8179-051DB8EB5770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90" creationId="{16D57180-6E77-4425-9457-F2749F00A46A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93" creationId="{D4335E93-C2AC-407F-9E73-FA5E638EF881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96" creationId="{6B510968-629A-4B40-9FE7-02504F27093F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99" creationId="{D2B3FED1-5B2F-4840-8EFC-87087379201C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02" creationId="{674B6A59-770F-4AF8-A282-0999883F6612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05" creationId="{C233F179-D8A5-49E9-BB10-FEF667312D1E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08" creationId="{F6AB0F8C-4A53-41EF-8FA2-3941621A09C9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15" creationId="{FBD4F43B-32DA-4F11-99C1-5C1391F72B78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24" creationId="{4FE9DC9C-FC9E-4081-A6F7-F3A9FA95FA5F}"/>
          </ac:grpSpMkLst>
        </pc:grpChg>
        <pc:grpChg chg="add mod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32" creationId="{75FAD685-8921-4335-B122-B60E058BFE29}"/>
          </ac:grpSpMkLst>
        </pc:grpChg>
        <pc:grpChg chg="add del mod">
          <ac:chgData name="村上 貴宏" userId="df1aa538a747fd9a" providerId="LiveId" clId="{DC9F8E92-1C25-44F6-9B8E-35733A83759D}" dt="2020-04-18T17:30:29.549" v="639" actId="165"/>
          <ac:grpSpMkLst>
            <pc:docMk/>
            <pc:sldMk cId="3095337477" sldId="376"/>
            <ac:grpSpMk id="144" creationId="{2BB17F58-A610-437E-BF1C-8E172027F48F}"/>
          </ac:grpSpMkLst>
        </pc:grpChg>
        <pc:grpChg chg="add del mod">
          <ac:chgData name="村上 貴宏" userId="df1aa538a747fd9a" providerId="LiveId" clId="{DC9F8E92-1C25-44F6-9B8E-35733A83759D}" dt="2020-04-18T17:28:41.735" v="615" actId="165"/>
          <ac:grpSpMkLst>
            <pc:docMk/>
            <pc:sldMk cId="3095337477" sldId="376"/>
            <ac:grpSpMk id="145" creationId="{9A452019-2400-452B-A714-1DCB300D4A20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94" creationId="{B1D70017-F3D7-4B16-8D4C-BED6161EA853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199" creationId="{1E91B4D9-7016-40E5-B0BC-B7DDF16C9AAB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202" creationId="{FE25E122-0750-4901-BFDC-4D26E5C0B52C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205" creationId="{44B2A909-F079-4BF0-B6B2-4CFFC5EAE528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208" creationId="{4D0530FA-249D-4DB6-A268-02AEBBB13E4F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211" creationId="{DD1B40DA-86ED-4D5C-A237-17E1993F73EB}"/>
          </ac:grpSpMkLst>
        </pc:grpChg>
        <pc:grpChg chg="add mod topLvl">
          <ac:chgData name="村上 貴宏" userId="df1aa538a747fd9a" providerId="LiveId" clId="{DC9F8E92-1C25-44F6-9B8E-35733A83759D}" dt="2020-04-19T17:42:39.911" v="996" actId="164"/>
          <ac:grpSpMkLst>
            <pc:docMk/>
            <pc:sldMk cId="3095337477" sldId="376"/>
            <ac:grpSpMk id="214" creationId="{DE50436D-9E23-4A9C-8C56-965A907315CF}"/>
          </ac:grpSpMkLst>
        </pc:grpChg>
        <pc:grpChg chg="add del mod">
          <ac:chgData name="村上 貴宏" userId="df1aa538a747fd9a" providerId="LiveId" clId="{DC9F8E92-1C25-44F6-9B8E-35733A83759D}" dt="2020-04-18T17:37:39.432" v="755" actId="165"/>
          <ac:grpSpMkLst>
            <pc:docMk/>
            <pc:sldMk cId="3095337477" sldId="376"/>
            <ac:grpSpMk id="217" creationId="{B3BE4ADE-E2BC-4629-8895-4BB1F00F178B}"/>
          </ac:grpSpMkLst>
        </pc:grpChg>
        <pc:grpChg chg="add del mod">
          <ac:chgData name="村上 貴宏" userId="df1aa538a747fd9a" providerId="LiveId" clId="{DC9F8E92-1C25-44F6-9B8E-35733A83759D}" dt="2020-04-18T17:41:43.015" v="829" actId="165"/>
          <ac:grpSpMkLst>
            <pc:docMk/>
            <pc:sldMk cId="3095337477" sldId="376"/>
            <ac:grpSpMk id="218" creationId="{823BB13A-BB15-48EF-A371-230477919860}"/>
          </ac:grpSpMkLst>
        </pc:grpChg>
        <pc:grpChg chg="add del mod">
          <ac:chgData name="村上 貴宏" userId="df1aa538a747fd9a" providerId="LiveId" clId="{DC9F8E92-1C25-44F6-9B8E-35733A83759D}" dt="2020-04-18T17:42:52.415" v="849" actId="165"/>
          <ac:grpSpMkLst>
            <pc:docMk/>
            <pc:sldMk cId="3095337477" sldId="376"/>
            <ac:grpSpMk id="221" creationId="{28B29768-E955-4318-B9AF-1E0C5E760907}"/>
          </ac:grpSpMkLst>
        </pc:grpChg>
        <pc:grpChg chg="add del mod">
          <ac:chgData name="村上 貴宏" userId="df1aa538a747fd9a" providerId="LiveId" clId="{DC9F8E92-1C25-44F6-9B8E-35733A83759D}" dt="2020-04-19T17:38:04.537" v="935" actId="165"/>
          <ac:grpSpMkLst>
            <pc:docMk/>
            <pc:sldMk cId="3095337477" sldId="376"/>
            <ac:grpSpMk id="225" creationId="{8AEC7B3B-A9A6-4AC5-BBEF-4A6DD2356103}"/>
          </ac:grpSpMkLst>
        </pc:grpChg>
        <pc:grpChg chg="add del mod">
          <ac:chgData name="村上 貴宏" userId="df1aa538a747fd9a" providerId="LiveId" clId="{DC9F8E92-1C25-44F6-9B8E-35733A83759D}" dt="2020-04-19T17:43:36.663" v="997" actId="165"/>
          <ac:grpSpMkLst>
            <pc:docMk/>
            <pc:sldMk cId="3095337477" sldId="376"/>
            <ac:grpSpMk id="226" creationId="{70C93A4B-8710-47F0-B296-8180E06A9F9C}"/>
          </ac:grpSpMkLst>
        </pc:grpChg>
        <pc:graphicFrameChg chg="add del mod">
          <ac:chgData name="村上 貴宏" userId="df1aa538a747fd9a" providerId="LiveId" clId="{DC9F8E92-1C25-44F6-9B8E-35733A83759D}" dt="2020-04-18T16:58:07.254" v="92" actId="478"/>
          <ac:graphicFrameMkLst>
            <pc:docMk/>
            <pc:sldMk cId="3095337477" sldId="376"/>
            <ac:graphicFrameMk id="57" creationId="{E7E9540E-A46E-4D1B-B7F1-CEE9216706F2}"/>
          </ac:graphicFrameMkLst>
        </pc:graphicFrameChg>
        <pc:graphicFrameChg chg="add del mod">
          <ac:chgData name="村上 貴宏" userId="df1aa538a747fd9a" providerId="LiveId" clId="{DC9F8E92-1C25-44F6-9B8E-35733A83759D}" dt="2020-04-18T16:58:14.913" v="94" actId="478"/>
          <ac:graphicFrameMkLst>
            <pc:docMk/>
            <pc:sldMk cId="3095337477" sldId="376"/>
            <ac:graphicFrameMk id="58" creationId="{AB9A6947-4B8C-4667-BB27-A5408F5A38E1}"/>
          </ac:graphicFrameMkLst>
        </pc:graphicFrameChg>
        <pc:picChg chg="add mod">
          <ac:chgData name="村上 貴宏" userId="df1aa538a747fd9a" providerId="LiveId" clId="{DC9F8E92-1C25-44F6-9B8E-35733A83759D}" dt="2020-04-21T15:37:10.537" v="1537" actId="1076"/>
          <ac:picMkLst>
            <pc:docMk/>
            <pc:sldMk cId="3095337477" sldId="376"/>
            <ac:picMk id="7" creationId="{5A91C94F-C569-49B4-AA7C-54A593A6FD49}"/>
          </ac:picMkLst>
        </pc:picChg>
        <pc:picChg chg="del">
          <ac:chgData name="村上 貴宏" userId="df1aa538a747fd9a" providerId="LiveId" clId="{DC9F8E92-1C25-44F6-9B8E-35733A83759D}" dt="2020-04-18T17:00:27.502" v="106" actId="478"/>
          <ac:picMkLst>
            <pc:docMk/>
            <pc:sldMk cId="3095337477" sldId="376"/>
            <ac:picMk id="8" creationId="{2546AD31-2368-4F2A-BF2C-36A6B6AA092F}"/>
          </ac:picMkLst>
        </pc:picChg>
        <pc:picChg chg="add del mod">
          <ac:chgData name="村上 貴宏" userId="df1aa538a747fd9a" providerId="LiveId" clId="{DC9F8E92-1C25-44F6-9B8E-35733A83759D}" dt="2020-04-21T15:36:53.924" v="1530" actId="478"/>
          <ac:picMkLst>
            <pc:docMk/>
            <pc:sldMk cId="3095337477" sldId="376"/>
            <ac:picMk id="9" creationId="{6531CD64-3F7F-457B-90DA-2F43B5DCFF42}"/>
          </ac:picMkLst>
        </pc:picChg>
        <pc:picChg chg="add mod">
          <ac:chgData name="村上 貴宏" userId="df1aa538a747fd9a" providerId="LiveId" clId="{DC9F8E92-1C25-44F6-9B8E-35733A83759D}" dt="2020-04-21T15:37:19.113" v="1540" actId="1076"/>
          <ac:picMkLst>
            <pc:docMk/>
            <pc:sldMk cId="3095337477" sldId="376"/>
            <ac:picMk id="11" creationId="{83C8D401-D5A1-4345-9197-E9B742F2E387}"/>
          </ac:picMkLst>
        </pc:picChg>
        <pc:picChg chg="mod">
          <ac:chgData name="村上 貴宏" userId="df1aa538a747fd9a" providerId="LiveId" clId="{DC9F8E92-1C25-44F6-9B8E-35733A83759D}" dt="2020-04-18T16:47:49.607" v="16" actId="164"/>
          <ac:picMkLst>
            <pc:docMk/>
            <pc:sldMk cId="3095337477" sldId="376"/>
            <ac:picMk id="12" creationId="{0E94ABF7-CFA1-4D2A-B7FD-5070EEC0D81D}"/>
          </ac:picMkLst>
        </pc:picChg>
        <pc:picChg chg="mod topLvl">
          <ac:chgData name="村上 貴宏" userId="df1aa538a747fd9a" providerId="LiveId" clId="{DC9F8E92-1C25-44F6-9B8E-35733A83759D}" dt="2020-04-21T15:36:23.991" v="1525" actId="1037"/>
          <ac:picMkLst>
            <pc:docMk/>
            <pc:sldMk cId="3095337477" sldId="376"/>
            <ac:picMk id="28" creationId="{68C7F86E-BD00-4D1D-AB68-E57E688406C8}"/>
          </ac:picMkLst>
        </pc:picChg>
        <pc:picChg chg="add mod">
          <ac:chgData name="村上 貴宏" userId="df1aa538a747fd9a" providerId="LiveId" clId="{DC9F8E92-1C25-44F6-9B8E-35733A83759D}" dt="2020-04-18T16:47:45.168" v="15" actId="164"/>
          <ac:picMkLst>
            <pc:docMk/>
            <pc:sldMk cId="3095337477" sldId="376"/>
            <ac:picMk id="38" creationId="{E53C2EDF-242C-421D-B937-53CC2B85D7A7}"/>
          </ac:picMkLst>
        </pc:picChg>
        <pc:picChg chg="add del mod topLvl">
          <ac:chgData name="村上 貴宏" userId="df1aa538a747fd9a" providerId="LiveId" clId="{DC9F8E92-1C25-44F6-9B8E-35733A83759D}" dt="2020-04-21T15:36:12.533" v="1509" actId="21"/>
          <ac:picMkLst>
            <pc:docMk/>
            <pc:sldMk cId="3095337477" sldId="376"/>
            <ac:picMk id="42" creationId="{51B40CE9-02D4-40C8-8830-A2D86D006878}"/>
          </ac:picMkLst>
        </pc:picChg>
        <pc:picChg chg="add mod">
          <ac:chgData name="村上 貴宏" userId="df1aa538a747fd9a" providerId="LiveId" clId="{DC9F8E92-1C25-44F6-9B8E-35733A83759D}" dt="2020-04-18T16:53:21.959" v="46" actId="164"/>
          <ac:picMkLst>
            <pc:docMk/>
            <pc:sldMk cId="3095337477" sldId="376"/>
            <ac:picMk id="45" creationId="{C0B54775-2CA1-4E8A-97B7-AC05E2E43A48}"/>
          </ac:picMkLst>
        </pc:picChg>
        <pc:picChg chg="add mod">
          <ac:chgData name="村上 貴宏" userId="df1aa538a747fd9a" providerId="LiveId" clId="{DC9F8E92-1C25-44F6-9B8E-35733A83759D}" dt="2020-04-18T16:55:54.846" v="76" actId="164"/>
          <ac:picMkLst>
            <pc:docMk/>
            <pc:sldMk cId="3095337477" sldId="376"/>
            <ac:picMk id="51" creationId="{17610FBF-2E4C-4B4E-A644-425B87605BDA}"/>
          </ac:picMkLst>
        </pc:picChg>
        <pc:picChg chg="add mod topLvl">
          <ac:chgData name="村上 貴宏" userId="df1aa538a747fd9a" providerId="LiveId" clId="{DC9F8E92-1C25-44F6-9B8E-35733A83759D}" dt="2020-04-21T15:37:28.146" v="1541" actId="1076"/>
          <ac:picMkLst>
            <pc:docMk/>
            <pc:sldMk cId="3095337477" sldId="376"/>
            <ac:picMk id="56" creationId="{C0E7CA78-DBC2-433B-984E-03DD0803CD5D}"/>
          </ac:picMkLst>
        </pc:picChg>
        <pc:picChg chg="add mod modCrop">
          <ac:chgData name="村上 貴宏" userId="df1aa538a747fd9a" providerId="LiveId" clId="{DC9F8E92-1C25-44F6-9B8E-35733A83759D}" dt="2020-04-18T17:00:07.104" v="105" actId="164"/>
          <ac:picMkLst>
            <pc:docMk/>
            <pc:sldMk cId="3095337477" sldId="376"/>
            <ac:picMk id="60" creationId="{74B9B174-F58C-4CC7-AAB6-552266D2072E}"/>
          </ac:picMkLst>
        </pc:picChg>
        <pc:picChg chg="add mod topLvl modCrop">
          <ac:chgData name="村上 貴宏" userId="df1aa538a747fd9a" providerId="LiveId" clId="{DC9F8E92-1C25-44F6-9B8E-35733A83759D}" dt="2020-04-18T17:08:42.230" v="181" actId="164"/>
          <ac:picMkLst>
            <pc:docMk/>
            <pc:sldMk cId="3095337477" sldId="376"/>
            <ac:picMk id="66" creationId="{EC245B3D-A431-4621-8A39-9D91D19EC6B7}"/>
          </ac:picMkLst>
        </pc:picChg>
        <pc:picChg chg="add mod topLvl">
          <ac:chgData name="村上 貴宏" userId="df1aa538a747fd9a" providerId="LiveId" clId="{DC9F8E92-1C25-44F6-9B8E-35733A83759D}" dt="2020-04-21T15:36:03.365" v="1508" actId="1037"/>
          <ac:picMkLst>
            <pc:docMk/>
            <pc:sldMk cId="3095337477" sldId="376"/>
            <ac:picMk id="71" creationId="{5991D0D8-CCA5-4B00-AC9E-A45CBEFA29DB}"/>
          </ac:picMkLst>
        </pc:picChg>
        <pc:picChg chg="del mod topLvl">
          <ac:chgData name="村上 貴宏" userId="df1aa538a747fd9a" providerId="LiveId" clId="{DC9F8E92-1C25-44F6-9B8E-35733A83759D}" dt="2020-04-18T17:12:24.663" v="266" actId="478"/>
          <ac:picMkLst>
            <pc:docMk/>
            <pc:sldMk cId="3095337477" sldId="376"/>
            <ac:picMk id="78" creationId="{194ADC18-98BC-468E-90ED-04C1D8DBE389}"/>
          </ac:picMkLst>
        </pc:picChg>
        <pc:picChg chg="add mod">
          <ac:chgData name="村上 貴宏" userId="df1aa538a747fd9a" providerId="LiveId" clId="{DC9F8E92-1C25-44F6-9B8E-35733A83759D}" dt="2020-04-18T17:13:25.015" v="277" actId="164"/>
          <ac:picMkLst>
            <pc:docMk/>
            <pc:sldMk cId="3095337477" sldId="376"/>
            <ac:picMk id="81" creationId="{CCB3C7F7-B132-4037-9892-E9F2179B8327}"/>
          </ac:picMkLst>
        </pc:picChg>
        <pc:picChg chg="add mod">
          <ac:chgData name="村上 貴宏" userId="df1aa538a747fd9a" providerId="LiveId" clId="{DC9F8E92-1C25-44F6-9B8E-35733A83759D}" dt="2020-04-21T15:36:23.991" v="1525" actId="1037"/>
          <ac:picMkLst>
            <pc:docMk/>
            <pc:sldMk cId="3095337477" sldId="376"/>
            <ac:picMk id="131" creationId="{0122B635-7D0D-4E06-85E8-29E01F3FF90B}"/>
          </ac:picMkLst>
        </pc:picChg>
        <pc:picChg chg="add del">
          <ac:chgData name="村上 貴宏" userId="df1aa538a747fd9a" providerId="LiveId" clId="{DC9F8E92-1C25-44F6-9B8E-35733A83759D}" dt="2020-04-18T17:43:43.750" v="868"/>
          <ac:picMkLst>
            <pc:docMk/>
            <pc:sldMk cId="3095337477" sldId="376"/>
            <ac:picMk id="224" creationId="{40B21E82-CAC4-476A-AD54-25618791C202}"/>
          </ac:picMkLst>
        </pc:picChg>
      </pc:sldChg>
      <pc:sldChg chg="modSp del">
        <pc:chgData name="村上 貴宏" userId="df1aa538a747fd9a" providerId="LiveId" clId="{DC9F8E92-1C25-44F6-9B8E-35733A83759D}" dt="2020-04-19T18:16:32.379" v="1239" actId="47"/>
        <pc:sldMkLst>
          <pc:docMk/>
          <pc:sldMk cId="1821268051" sldId="389"/>
        </pc:sldMkLst>
        <pc:spChg chg="mod">
          <ac:chgData name="村上 貴宏" userId="df1aa538a747fd9a" providerId="LiveId" clId="{DC9F8E92-1C25-44F6-9B8E-35733A83759D}" dt="2020-04-19T17:51:06.372" v="1026" actId="20577"/>
          <ac:spMkLst>
            <pc:docMk/>
            <pc:sldMk cId="1821268051" sldId="389"/>
            <ac:spMk id="40" creationId="{CCBA47F5-9800-424F-9D52-0406F1993C81}"/>
          </ac:spMkLst>
        </pc:spChg>
      </pc:sldChg>
      <pc:sldChg chg="addSp delSp modSp">
        <pc:chgData name="村上 貴宏" userId="df1aa538a747fd9a" providerId="LiveId" clId="{DC9F8E92-1C25-44F6-9B8E-35733A83759D}" dt="2020-04-26T12:35:45.350" v="1830" actId="1076"/>
        <pc:sldMkLst>
          <pc:docMk/>
          <pc:sldMk cId="4223639147" sldId="395"/>
        </pc:sldMkLst>
        <pc:spChg chg="del mod">
          <ac:chgData name="村上 貴宏" userId="df1aa538a747fd9a" providerId="LiveId" clId="{DC9F8E92-1C25-44F6-9B8E-35733A83759D}" dt="2020-04-26T12:35:36.676" v="1827" actId="478"/>
          <ac:spMkLst>
            <pc:docMk/>
            <pc:sldMk cId="4223639147" sldId="395"/>
            <ac:spMk id="11" creationId="{EFBB2ADD-07F1-46DF-97D9-8319158EBEA5}"/>
          </ac:spMkLst>
        </pc:spChg>
        <pc:spChg chg="add del mod">
          <ac:chgData name="村上 貴宏" userId="df1aa538a747fd9a" providerId="LiveId" clId="{DC9F8E92-1C25-44F6-9B8E-35733A83759D}" dt="2020-04-19T18:10:35.517" v="1194" actId="478"/>
          <ac:spMkLst>
            <pc:docMk/>
            <pc:sldMk cId="4223639147" sldId="395"/>
            <ac:spMk id="21" creationId="{6EB1CB5A-8A12-4847-94D5-F3FE07131268}"/>
          </ac:spMkLst>
        </pc:spChg>
        <pc:spChg chg="add mod topLvl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22" creationId="{3824897E-B087-41B6-9BB6-8D900E9EBD7E}"/>
          </ac:spMkLst>
        </pc:spChg>
        <pc:spChg chg="add del mod">
          <ac:chgData name="村上 貴宏" userId="df1aa538a747fd9a" providerId="LiveId" clId="{DC9F8E92-1C25-44F6-9B8E-35733A83759D}" dt="2020-04-19T18:03:46.685" v="1129" actId="478"/>
          <ac:spMkLst>
            <pc:docMk/>
            <pc:sldMk cId="4223639147" sldId="395"/>
            <ac:spMk id="23" creationId="{14BA5593-F80F-44A5-B84A-729E30B4A7F0}"/>
          </ac:spMkLst>
        </pc:spChg>
        <pc:spChg chg="add mod topLvl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24" creationId="{AEC1043C-325C-460B-91E7-08E5DA1FB5F1}"/>
          </ac:spMkLst>
        </pc:spChg>
        <pc:spChg chg="add mod topLvl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26" creationId="{496EE43D-5625-4F2F-B8B8-C56C076A231E}"/>
          </ac:spMkLst>
        </pc:spChg>
        <pc:spChg chg="add mod">
          <ac:chgData name="村上 貴宏" userId="df1aa538a747fd9a" providerId="LiveId" clId="{DC9F8E92-1C25-44F6-9B8E-35733A83759D}" dt="2020-04-26T12:35:45.350" v="1830" actId="1076"/>
          <ac:spMkLst>
            <pc:docMk/>
            <pc:sldMk cId="4223639147" sldId="395"/>
            <ac:spMk id="32" creationId="{8508AF90-5C2D-431F-805D-CD831B95D9CC}"/>
          </ac:spMkLst>
        </pc:spChg>
        <pc:spChg chg="add mod topLvl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37" creationId="{9B3B9B71-1B16-44C0-9564-90A024F923CD}"/>
          </ac:spMkLst>
        </pc:spChg>
        <pc:spChg chg="add del mod topLvl">
          <ac:chgData name="村上 貴宏" userId="df1aa538a747fd9a" providerId="LiveId" clId="{DC9F8E92-1C25-44F6-9B8E-35733A83759D}" dt="2020-04-19T18:24:57.291" v="1300" actId="478"/>
          <ac:spMkLst>
            <pc:docMk/>
            <pc:sldMk cId="4223639147" sldId="395"/>
            <ac:spMk id="38" creationId="{18EF409A-48AB-44A7-90F2-E3FCFA6BBE40}"/>
          </ac:spMkLst>
        </pc:spChg>
        <pc:spChg chg="add del mod">
          <ac:chgData name="村上 貴宏" userId="df1aa538a747fd9a" providerId="LiveId" clId="{DC9F8E92-1C25-44F6-9B8E-35733A83759D}" dt="2020-04-19T18:21:21.747" v="1275" actId="478"/>
          <ac:spMkLst>
            <pc:docMk/>
            <pc:sldMk cId="4223639147" sldId="395"/>
            <ac:spMk id="46" creationId="{7DEFB5B3-00AA-452C-BFBE-1B3D315C1DAE}"/>
          </ac:spMkLst>
        </pc:spChg>
        <pc:spChg chg="add mod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48" creationId="{934C7636-2848-42FA-96F5-E49D16411582}"/>
          </ac:spMkLst>
        </pc:spChg>
        <pc:spChg chg="add mod">
          <ac:chgData name="村上 貴宏" userId="df1aa538a747fd9a" providerId="LiveId" clId="{DC9F8E92-1C25-44F6-9B8E-35733A83759D}" dt="2020-04-19T18:25:51.707" v="1313" actId="164"/>
          <ac:spMkLst>
            <pc:docMk/>
            <pc:sldMk cId="4223639147" sldId="395"/>
            <ac:spMk id="50" creationId="{92C04046-6F22-4D9E-A6D5-C1AA95D3AB7B}"/>
          </ac:spMkLst>
        </pc:spChg>
        <pc:grpChg chg="add mod topLvl">
          <ac:chgData name="村上 貴宏" userId="df1aa538a747fd9a" providerId="LiveId" clId="{DC9F8E92-1C25-44F6-9B8E-35733A83759D}" dt="2020-04-19T18:25:51.707" v="1313" actId="164"/>
          <ac:grpSpMkLst>
            <pc:docMk/>
            <pc:sldMk cId="4223639147" sldId="395"/>
            <ac:grpSpMk id="35" creationId="{59A07E51-FE77-494A-B62D-37758B95315C}"/>
          </ac:grpSpMkLst>
        </pc:grpChg>
        <pc:grpChg chg="add del mod">
          <ac:chgData name="村上 貴宏" userId="df1aa538a747fd9a" providerId="LiveId" clId="{DC9F8E92-1C25-44F6-9B8E-35733A83759D}" dt="2020-04-19T18:24:52.316" v="1299" actId="165"/>
          <ac:grpSpMkLst>
            <pc:docMk/>
            <pc:sldMk cId="4223639147" sldId="395"/>
            <ac:grpSpMk id="45" creationId="{C3C1FDB7-6601-4CF1-9FF7-C73DEE149050}"/>
          </ac:grpSpMkLst>
        </pc:grpChg>
        <pc:grpChg chg="add mod">
          <ac:chgData name="村上 貴宏" userId="df1aa538a747fd9a" providerId="LiveId" clId="{DC9F8E92-1C25-44F6-9B8E-35733A83759D}" dt="2020-04-19T18:25:51.707" v="1313" actId="164"/>
          <ac:grpSpMkLst>
            <pc:docMk/>
            <pc:sldMk cId="4223639147" sldId="395"/>
            <ac:grpSpMk id="47" creationId="{904DA569-7703-4ED8-942D-C1897F953B9F}"/>
          </ac:grpSpMkLst>
        </pc:grp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3" creationId="{9ED2709E-CED9-4B0C-B824-4570BC0F95A0}"/>
          </ac:picMkLst>
        </pc:picChg>
        <pc:picChg chg="add del mod">
          <ac:chgData name="村上 貴宏" userId="df1aa538a747fd9a" providerId="LiveId" clId="{DC9F8E92-1C25-44F6-9B8E-35733A83759D}" dt="2020-04-19T17:56:13.146" v="1064" actId="478"/>
          <ac:picMkLst>
            <pc:docMk/>
            <pc:sldMk cId="4223639147" sldId="395"/>
            <ac:picMk id="5" creationId="{655E31C5-3689-407F-A18D-76AE726D9218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7" creationId="{4A611020-CEBA-400E-9184-9100DBC5688B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9" creationId="{BDDC221D-21B3-423F-BA4C-63E5A0B368C2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12" creationId="{F092207C-71E1-4596-A57B-C21C76D53429}"/>
          </ac:picMkLst>
        </pc:picChg>
        <pc:picChg chg="add del mod">
          <ac:chgData name="村上 貴宏" userId="df1aa538a747fd9a" providerId="LiveId" clId="{DC9F8E92-1C25-44F6-9B8E-35733A83759D}" dt="2020-04-19T18:01:12.465" v="1075" actId="478"/>
          <ac:picMkLst>
            <pc:docMk/>
            <pc:sldMk cId="4223639147" sldId="395"/>
            <ac:picMk id="14" creationId="{0DA58626-31A5-4D4E-816E-862AFDFE4428}"/>
          </ac:picMkLst>
        </pc:picChg>
        <pc:picChg chg="add del mod">
          <ac:chgData name="村上 貴宏" userId="df1aa538a747fd9a" providerId="LiveId" clId="{DC9F8E92-1C25-44F6-9B8E-35733A83759D}" dt="2020-04-19T18:01:12.465" v="1075" actId="478"/>
          <ac:picMkLst>
            <pc:docMk/>
            <pc:sldMk cId="4223639147" sldId="395"/>
            <ac:picMk id="15" creationId="{177902C3-9C20-4657-8842-8E52ABF5BF2F}"/>
          </ac:picMkLst>
        </pc:picChg>
        <pc:picChg chg="add del mod">
          <ac:chgData name="村上 貴宏" userId="df1aa538a747fd9a" providerId="LiveId" clId="{DC9F8E92-1C25-44F6-9B8E-35733A83759D}" dt="2020-04-19T18:01:12.465" v="1075" actId="478"/>
          <ac:picMkLst>
            <pc:docMk/>
            <pc:sldMk cId="4223639147" sldId="395"/>
            <ac:picMk id="16" creationId="{680EAF32-1E9F-45D7-B989-3462E56DC430}"/>
          </ac:picMkLst>
        </pc:picChg>
        <pc:picChg chg="add del mod">
          <ac:chgData name="村上 貴宏" userId="df1aa538a747fd9a" providerId="LiveId" clId="{DC9F8E92-1C25-44F6-9B8E-35733A83759D}" dt="2020-04-19T17:57:49.082" v="1069" actId="478"/>
          <ac:picMkLst>
            <pc:docMk/>
            <pc:sldMk cId="4223639147" sldId="395"/>
            <ac:picMk id="17" creationId="{720F68FD-1626-4B48-BA5E-580A65BB7238}"/>
          </ac:picMkLst>
        </pc:picChg>
        <pc:picChg chg="add del mod">
          <ac:chgData name="村上 貴宏" userId="df1aa538a747fd9a" providerId="LiveId" clId="{DC9F8E92-1C25-44F6-9B8E-35733A83759D}" dt="2020-04-19T17:59:50.802" v="1071" actId="478"/>
          <ac:picMkLst>
            <pc:docMk/>
            <pc:sldMk cId="4223639147" sldId="395"/>
            <ac:picMk id="18" creationId="{81554E65-FB1A-4856-A27C-D277BD0EE068}"/>
          </ac:picMkLst>
        </pc:picChg>
        <pc:picChg chg="add del mod">
          <ac:chgData name="村上 貴宏" userId="df1aa538a747fd9a" providerId="LiveId" clId="{DC9F8E92-1C25-44F6-9B8E-35733A83759D}" dt="2020-04-19T18:07:52.013" v="1145" actId="21"/>
          <ac:picMkLst>
            <pc:docMk/>
            <pc:sldMk cId="4223639147" sldId="395"/>
            <ac:picMk id="20" creationId="{7188648A-34D4-4B17-92FA-73684045F444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27" creationId="{BAE3D613-4F2F-42F4-8F10-F7D72B095905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28" creationId="{441BFB54-DD78-4DE6-BCC4-50BDCEEE5662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29" creationId="{40CB3F1F-DDC4-4FE7-9BC5-91AEBB07B748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30" creationId="{F86098C0-7849-4705-885D-43B738E0EB8D}"/>
          </ac:picMkLst>
        </pc:picChg>
        <pc:picChg chg="add del mod modCrop">
          <ac:chgData name="村上 貴宏" userId="df1aa538a747fd9a" providerId="LiveId" clId="{DC9F8E92-1C25-44F6-9B8E-35733A83759D}" dt="2020-04-19T18:09:51.373" v="1186" actId="164"/>
          <ac:picMkLst>
            <pc:docMk/>
            <pc:sldMk cId="4223639147" sldId="395"/>
            <ac:picMk id="31" creationId="{52CB0620-6C7A-40D0-9A25-D1D0AA91DBB6}"/>
          </ac:picMkLst>
        </pc:picChg>
        <pc:picChg chg="add mod">
          <ac:chgData name="村上 貴宏" userId="df1aa538a747fd9a" providerId="LiveId" clId="{DC9F8E92-1C25-44F6-9B8E-35733A83759D}" dt="2020-04-19T18:09:51.373" v="1186" actId="164"/>
          <ac:picMkLst>
            <pc:docMk/>
            <pc:sldMk cId="4223639147" sldId="395"/>
            <ac:picMk id="33" creationId="{38C39302-1800-47BE-AF3D-E3EFC6D6FDC6}"/>
          </ac:picMkLst>
        </pc:picChg>
        <pc:picChg chg="add mod modCrop">
          <ac:chgData name="村上 貴宏" userId="df1aa538a747fd9a" providerId="LiveId" clId="{DC9F8E92-1C25-44F6-9B8E-35733A83759D}" dt="2020-04-19T18:09:51.373" v="1186" actId="164"/>
          <ac:picMkLst>
            <pc:docMk/>
            <pc:sldMk cId="4223639147" sldId="395"/>
            <ac:picMk id="34" creationId="{2728FF60-22D2-4402-9BC9-7AC13BF62E17}"/>
          </ac:picMkLst>
        </pc:picChg>
        <pc:picChg chg="add del mod">
          <ac:chgData name="村上 貴宏" userId="df1aa538a747fd9a" providerId="LiveId" clId="{DC9F8E92-1C25-44F6-9B8E-35733A83759D}" dt="2020-04-19T18:13:22.931" v="1220" actId="21"/>
          <ac:picMkLst>
            <pc:docMk/>
            <pc:sldMk cId="4223639147" sldId="395"/>
            <ac:picMk id="39" creationId="{CB3059E1-5625-4A05-B565-18B0EEA30569}"/>
          </ac:picMkLst>
        </pc:picChg>
        <pc:picChg chg="add mod topLvl modCrop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41" creationId="{B528D16A-462B-4863-A5F2-0DBBC9BB6E29}"/>
          </ac:picMkLst>
        </pc:picChg>
        <pc:picChg chg="add mod topLvl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43" creationId="{3FA23A5D-6D33-42D2-AB25-F05D01F85D9C}"/>
          </ac:picMkLst>
        </pc:picChg>
        <pc:picChg chg="add mod topLvl modCrop">
          <ac:chgData name="村上 貴宏" userId="df1aa538a747fd9a" providerId="LiveId" clId="{DC9F8E92-1C25-44F6-9B8E-35733A83759D}" dt="2020-04-19T18:25:51.707" v="1313" actId="164"/>
          <ac:picMkLst>
            <pc:docMk/>
            <pc:sldMk cId="4223639147" sldId="395"/>
            <ac:picMk id="44" creationId="{E2A96225-2FFE-4BE5-B2D9-D1D1B9F6EFB4}"/>
          </ac:picMkLst>
        </pc:picChg>
        <pc:picChg chg="add del mod">
          <ac:chgData name="村上 貴宏" userId="df1aa538a747fd9a" providerId="LiveId" clId="{DC9F8E92-1C25-44F6-9B8E-35733A83759D}" dt="2020-04-19T18:25:33.589" v="1309" actId="21"/>
          <ac:picMkLst>
            <pc:docMk/>
            <pc:sldMk cId="4223639147" sldId="395"/>
            <ac:picMk id="49" creationId="{B69DEE36-9C59-4D5D-A63C-1075B8D6FBEE}"/>
          </ac:picMkLst>
        </pc:picChg>
        <pc:picChg chg="add del mod">
          <ac:chgData name="村上 貴宏" userId="df1aa538a747fd9a" providerId="LiveId" clId="{DC9F8E92-1C25-44F6-9B8E-35733A83759D}" dt="2020-04-19T18:25:42.303" v="1312" actId="478"/>
          <ac:picMkLst>
            <pc:docMk/>
            <pc:sldMk cId="4223639147" sldId="395"/>
            <ac:picMk id="51" creationId="{A68FB988-4FDD-42CA-990A-4C0BB7B31636}"/>
          </ac:picMkLst>
        </pc:picChg>
      </pc:sldChg>
      <pc:sldChg chg="addSp modSp">
        <pc:chgData name="村上 貴宏" userId="df1aa538a747fd9a" providerId="LiveId" clId="{DC9F8E92-1C25-44F6-9B8E-35733A83759D}" dt="2020-04-19T18:37:18.514" v="1408" actId="1037"/>
        <pc:sldMkLst>
          <pc:docMk/>
          <pc:sldMk cId="823654432" sldId="397"/>
        </pc:sldMkLst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2" creationId="{DC462698-907E-4CD6-91C4-08F49F1E61A2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3" creationId="{33CEAC6F-D4BC-4E0C-96F1-DFB1524B335E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" creationId="{B4268473-2445-4616-B333-08084DAAD8F7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" creationId="{04C17A15-E865-4679-8B51-1C7203FAB45C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" creationId="{5D65AFF5-549E-48E2-AEBE-DDB4894DA7D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7" creationId="{6CD585E8-94D3-45C5-ACC7-06F22370B8FD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" creationId="{E95676EB-B560-49EF-94DB-E7F82E004A11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0" creationId="{68741B7D-0989-4CEE-BB95-5ED9B114C309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5" creationId="{6B9A7E7B-DD27-4E22-B69B-E3219E67632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7" creationId="{776B2486-7B11-4779-94F4-7A37F8186011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21" creationId="{EE0813E9-551D-470A-A3A9-119A26387C2C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22" creationId="{85A7CDB0-93EA-43BB-A2CC-508989FB48EF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0" creationId="{59783AF7-89D3-4E3C-A06B-744509C62A21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1" creationId="{8888697D-FDE4-49AE-BF4D-E2F3E1DEE5A6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2" creationId="{40E4B67B-3FF0-42D9-934C-B1D490FF23BF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3" creationId="{A43D0F8E-F525-40D7-AD27-96073E76E745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4" creationId="{14F8701E-10F2-456E-B34A-E1F813912D4B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5" creationId="{093872F7-713C-42CE-981E-416938969C5B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6" creationId="{C717B146-00AE-4084-BB2A-105BECDAE02C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7" creationId="{B5776632-9150-46A3-A12C-B230750692D3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48" creationId="{66CE0A98-3E34-454A-B004-E93C9B6CE863}"/>
          </ac:spMkLst>
        </pc:spChg>
        <pc:spChg chg="mod">
          <ac:chgData name="村上 貴宏" userId="df1aa538a747fd9a" providerId="LiveId" clId="{DC9F8E92-1C25-44F6-9B8E-35733A83759D}" dt="2020-04-19T18:37:18.514" v="1408" actId="1037"/>
          <ac:spMkLst>
            <pc:docMk/>
            <pc:sldMk cId="823654432" sldId="397"/>
            <ac:spMk id="49" creationId="{0233A5BD-B82B-4F46-8431-7B009944672D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0" creationId="{35658C35-DBD4-4E52-8744-951EA1B0A22C}"/>
          </ac:spMkLst>
        </pc:spChg>
        <pc:spChg chg="mod">
          <ac:chgData name="村上 貴宏" userId="df1aa538a747fd9a" providerId="LiveId" clId="{DC9F8E92-1C25-44F6-9B8E-35733A83759D}" dt="2020-04-19T18:37:02.020" v="1383" actId="1035"/>
          <ac:spMkLst>
            <pc:docMk/>
            <pc:sldMk cId="823654432" sldId="397"/>
            <ac:spMk id="51" creationId="{2B118ADA-4DFF-467F-9EF3-4CA29129619C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2" creationId="{ACDBE0B6-1F79-4B43-8555-67B8D1D39E0D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3" creationId="{DD51A728-5FA4-4E05-968A-594659452BE7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4" creationId="{BAC1B875-8397-4429-86F1-65B1E4EF20DD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5" creationId="{7F5CC7C2-25AD-4ED1-A291-DF52B675A0E8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6" creationId="{C528712F-A21A-4685-BBB7-500BD224402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7" creationId="{AAA6438A-7346-4D1D-89DC-CC232D64662E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8" creationId="{63531F78-97F0-40BF-9D33-84A12D43DDA1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59" creationId="{8E4B68E4-8D25-499A-BF11-A6FFACE458D2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0" creationId="{80620AD6-DCAE-4787-9788-DFD2593CE9A4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1" creationId="{E451AD45-5736-471C-93C7-28631FFC19D3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2" creationId="{3286C4A1-EDE9-475A-AFC6-CFEC34EC8644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3" creationId="{30F1D2AC-F2F9-4905-897F-B7A0B14D7CC6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4" creationId="{050E3A77-EB3E-432B-9C06-46FF86832E1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5" creationId="{B998E7F8-1354-4A5A-9282-CDE5F2CA46D1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6" creationId="{7F9BF907-CD84-4430-8DFB-C215CC93972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67" creationId="{52A30109-5947-4489-81BE-AECFE05C6E82}"/>
          </ac:spMkLst>
        </pc:spChg>
        <pc:spChg chg="add mod">
          <ac:chgData name="村上 貴宏" userId="df1aa538a747fd9a" providerId="LiveId" clId="{DC9F8E92-1C25-44F6-9B8E-35733A83759D}" dt="2020-04-19T18:20:30.198" v="1257" actId="1076"/>
          <ac:spMkLst>
            <pc:docMk/>
            <pc:sldMk cId="823654432" sldId="397"/>
            <ac:spMk id="68" creationId="{26A139FB-67CE-4C8E-96FC-D9E5984382E8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5" creationId="{4198736C-A859-4E09-A9D9-B70580F2F5A8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6" creationId="{17900F26-65AA-4B12-BEA2-5EFC74C4798F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7" creationId="{EBBDA0E2-AF61-4561-8B3F-E0FA7A27EBE0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8" creationId="{89FC5A98-D96A-4501-866C-581BB96E273F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89" creationId="{5041C1EA-A1A3-416A-B536-045DB36CDC26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90" creationId="{67B277B1-BBD8-4230-9B39-984210649525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01" creationId="{2389C663-2D68-46EB-AA76-1CC1C8EAA802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09" creationId="{E7089AD9-4249-4D94-A6B7-33D94F2C09CD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10" creationId="{74AA5603-6735-430C-B8BD-5E740512B888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15" creationId="{9D5420F5-0B54-4655-A3F2-5188CC5F375E}"/>
          </ac:spMkLst>
        </pc:spChg>
        <pc:spChg chg="mod">
          <ac:chgData name="村上 貴宏" userId="df1aa538a747fd9a" providerId="LiveId" clId="{DC9F8E92-1C25-44F6-9B8E-35733A83759D}" dt="2020-04-19T18:18:41.989" v="1240" actId="164"/>
          <ac:spMkLst>
            <pc:docMk/>
            <pc:sldMk cId="823654432" sldId="397"/>
            <ac:spMk id="116" creationId="{B8714FD6-3726-4794-B1A0-F5C238B0745F}"/>
          </ac:spMkLst>
        </pc:spChg>
        <pc:grpChg chg="add mod">
          <ac:chgData name="村上 貴宏" userId="df1aa538a747fd9a" providerId="LiveId" clId="{DC9F8E92-1C25-44F6-9B8E-35733A83759D}" dt="2020-04-19T18:37:06.968" v="1385"/>
          <ac:grpSpMkLst>
            <pc:docMk/>
            <pc:sldMk cId="823654432" sldId="397"/>
            <ac:grpSpMk id="9" creationId="{236A4ABC-31A2-445C-A57F-38339E46D6BA}"/>
          </ac:grpSpMkLst>
        </pc:grp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69" creationId="{B8502299-9FAD-4A74-8F5E-EAFA1E166FF9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70" creationId="{6B4A268D-5912-4872-93D7-E3D48750587F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73" creationId="{843081A9-22B3-4B2E-8100-D9C763EC5A40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76" creationId="{01C0480B-3EEB-4ACA-9C75-D610828B8270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79" creationId="{C7661535-F1B6-488E-9684-B81E78558FF5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92" creationId="{E787C768-9DD8-4C90-936D-6A23968735AF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94" creationId="{3BB8A619-1565-43BC-9BA2-E3279434170A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97" creationId="{E80E0510-BB52-400A-ACA3-181592592385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111" creationId="{11FBABF3-CA7A-43A2-9A94-F021EDAF9D83}"/>
          </ac:cxnSpMkLst>
        </pc:cxnChg>
        <pc:cxnChg chg="mod">
          <ac:chgData name="村上 貴宏" userId="df1aa538a747fd9a" providerId="LiveId" clId="{DC9F8E92-1C25-44F6-9B8E-35733A83759D}" dt="2020-04-19T18:18:41.989" v="1240" actId="164"/>
          <ac:cxnSpMkLst>
            <pc:docMk/>
            <pc:sldMk cId="823654432" sldId="397"/>
            <ac:cxnSpMk id="117" creationId="{1BAB4B88-B8B4-4E90-9E83-B7541D365476}"/>
          </ac:cxnSpMkLst>
        </pc:cxnChg>
      </pc:sldChg>
      <pc:sldChg chg="del">
        <pc:chgData name="村上 貴宏" userId="df1aa538a747fd9a" providerId="LiveId" clId="{DC9F8E92-1C25-44F6-9B8E-35733A83759D}" dt="2020-04-18T17:38:52.062" v="773" actId="47"/>
        <pc:sldMkLst>
          <pc:docMk/>
          <pc:sldMk cId="486427718" sldId="3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6CFC4-A81C-484A-AFD8-C8E8940EC7D6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490D1-A26B-427B-A703-5B524597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68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7BABF-8A77-4D9B-B3FC-F0CFE3C86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E7047A-43AD-45A6-A960-26C4AB937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116F6A-AD16-4D24-938D-89D595E9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EBDCE3-DF67-4178-916D-8850AFD8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8B25AF-A625-40F7-A2A9-9911006E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59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EC9480-78E1-449D-8AF7-59C1811F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E170A6-A351-4531-9F14-E626EB495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562C9B-89E5-4091-BADE-F348B3DD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714895-5F0A-48D2-89CE-D3672F4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EC3AC7-754A-445A-AADB-F38F7F0F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939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A36D288-BF84-4893-9B4F-F7354A21B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D12CCB-57B9-480D-BEF5-4AD3B64B5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53DF50-F2F9-4770-B3D2-A1683B58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3C13C-3A45-49DF-B83E-285216C0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5E2769-E36F-405B-B02B-B0FFCE5B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272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CAF7A-5C41-4EFC-AE29-E1681CE1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F8DD3C-CFCC-4B6E-82D4-A5C72578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3DA3C5-CC7E-48E0-A5DA-89E49C21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B6F543-1745-47AB-9163-079E86AC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ECA206-67EF-476D-9C77-0F808112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91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69F02-B561-49AE-A669-3B8C80CC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2418AF-1F79-4888-A933-5B330186C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B95E1-4E97-448B-B395-C17D9BE8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D75CD4-B02E-480D-8822-921E45EF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447059-3FDD-4333-B7BB-40DA7DBD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02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60CA05-69D0-41DE-93FD-613AFBDB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6D4A67-46CC-4E08-B6E4-C391B30F3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27E81E-8576-41A7-9958-844C4976A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DDC0E2-D31D-41FB-B635-1000D3DC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98B467-5E12-46B5-9FF5-FE10694D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DF106-282A-48D3-B841-6B78DACA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44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F08DB-D0B7-4C7D-8490-AFDAD2C8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737EC0-4A1A-4A2B-BBD1-A6E7A3B33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70C49E-E3B5-414B-B636-C9D4118D9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112A01-FB37-4425-90B5-D59407F06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B67DC5F-83F2-4835-9B2A-33A5CCE6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DA7B0DE-1321-4823-A19C-C7C5423C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C9534BB-1FD8-4E32-9263-7CACBBA2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8026346-CD96-4665-969A-8CA86B89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03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ADB6C-FF05-41DD-8E09-52DE9742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D785C9-E75B-4928-8CFA-9F525EAF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B01DEA2-B4F0-4752-A0B4-C4F44D3A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810167-AB6D-464A-81D4-98FC6A24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A9BEDF-3CE6-47CF-BE1A-CE9EB5C7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247705-86AA-4AD9-96D1-569922CE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74E42D-0A77-4B19-AEAB-26831704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96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9063D-F412-4535-B759-87501AB6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3D90E-50D5-46A1-8B4B-55BB30CC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3A2891-4E7B-4C99-B7D0-B86DBE03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8ADED3-4CD1-41CC-B098-188AE7CA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0EB725-BC2A-44F1-9C21-9A890BCF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DF5D26-11D5-48D4-AD8D-DDBAC027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20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ACCBA9-1A30-4B1F-A2C6-9C685444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632E355-7ABF-4611-B8BD-847D4962D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63F6CD-7CE5-47E7-9B47-4E55D8C2F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D54161-EFEB-4A09-A73F-F621F48E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DE47CB-86AE-4F48-90DD-B8F233B0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2EB633-5CCF-4472-B08F-29E8BC64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90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C6AF78F-7D88-498E-8678-65DAAF0B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543613-FA5E-4AA6-AB64-A7B99AED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6E9C3C-56FD-42C0-9E3B-D667218D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6E2C-5BFC-4C63-BD82-0898B34A463C}" type="datetimeFigureOut">
              <a:rPr kumimoji="1" lang="ja-JP" altLang="en-US" smtClean="0"/>
              <a:t>2020/4/26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1B7F5-EF62-42D6-92FC-CEC1A1E20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36798A-4D4C-4856-913B-4F0066CD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A4FE8-C627-4FF3-A025-287412723B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4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3" Type="http://schemas.openxmlformats.org/officeDocument/2006/relationships/image" Target="../media/image39.jpeg"/><Relationship Id="rId7" Type="http://schemas.openxmlformats.org/officeDocument/2006/relationships/image" Target="../media/image7.jpg"/><Relationship Id="rId12" Type="http://schemas.openxmlformats.org/officeDocument/2006/relationships/image" Target="../media/image46.jpg"/><Relationship Id="rId2" Type="http://schemas.openxmlformats.org/officeDocument/2006/relationships/image" Target="../media/image38.jpg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11" Type="http://schemas.openxmlformats.org/officeDocument/2006/relationships/image" Target="../media/image45.jpg"/><Relationship Id="rId5" Type="http://schemas.openxmlformats.org/officeDocument/2006/relationships/image" Target="../media/image40.jpg"/><Relationship Id="rId15" Type="http://schemas.openxmlformats.org/officeDocument/2006/relationships/image" Target="../media/image49.jpg"/><Relationship Id="rId10" Type="http://schemas.openxmlformats.org/officeDocument/2006/relationships/image" Target="../media/image44.jpg"/><Relationship Id="rId4" Type="http://schemas.openxmlformats.org/officeDocument/2006/relationships/image" Target="cid:1216595d-91dd-467e-a887-5e865353b329@namprd14.prod.outlook.com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30.jpg"/><Relationship Id="rId5" Type="http://schemas.openxmlformats.org/officeDocument/2006/relationships/image" Target="../media/image27.jpg"/><Relationship Id="rId10" Type="http://schemas.openxmlformats.org/officeDocument/2006/relationships/image" Target="../media/image29.jpg"/><Relationship Id="rId4" Type="http://schemas.openxmlformats.org/officeDocument/2006/relationships/image" Target="../media/image26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4.jp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7CB263-CFD1-44E0-8540-D81C49D63539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3296D2ED-3470-479F-8966-8DF5365B3E5D}"/>
              </a:ext>
            </a:extLst>
          </p:cNvPr>
          <p:cNvSpPr txBox="1">
            <a:spLocks/>
          </p:cNvSpPr>
          <p:nvPr/>
        </p:nvSpPr>
        <p:spPr bwMode="auto">
          <a:xfrm>
            <a:off x="0" y="5994929"/>
            <a:ext cx="12192000" cy="86307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>
            <a:normAutofit fontScale="97500"/>
          </a:bodyPr>
          <a:lstStyle/>
          <a:p>
            <a:pPr algn="ctr">
              <a:defRPr/>
            </a:pPr>
            <a:r>
              <a:rPr lang="en-US" altLang="ja-JP" sz="2100" i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2020-06 </a:t>
            </a:r>
            <a:r>
              <a:rPr lang="ja-JP" altLang="en-US" sz="2100" i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sz="2100" i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CONFIDENTIAL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08C475-C803-4F38-B73D-CC87FDC918EB}"/>
              </a:ext>
            </a:extLst>
          </p:cNvPr>
          <p:cNvSpPr txBox="1"/>
          <p:nvPr/>
        </p:nvSpPr>
        <p:spPr>
          <a:xfrm>
            <a:off x="4182655" y="2721114"/>
            <a:ext cx="382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Segoe UI Semibold" panose="020B0702040204020203" pitchFamily="34" charset="0"/>
              </a:rPr>
              <a:t>Jungle Riders</a:t>
            </a:r>
            <a:endParaRPr kumimoji="1" lang="ja-JP" altLang="en-US" sz="4000" b="1" dirty="0">
              <a:latin typeface="BIZ UDP明朝 Medium" panose="02020500000000000000" pitchFamily="18" charset="-128"/>
              <a:ea typeface="BIZ UDP明朝 Medium" panose="02020500000000000000" pitchFamily="18" charset="-12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236A4ABC-31A2-445C-A57F-38339E46D6BA}"/>
              </a:ext>
            </a:extLst>
          </p:cNvPr>
          <p:cNvGrpSpPr/>
          <p:nvPr/>
        </p:nvGrpSpPr>
        <p:grpSpPr>
          <a:xfrm>
            <a:off x="1402530" y="480568"/>
            <a:ext cx="10096625" cy="6221810"/>
            <a:chOff x="1047688" y="344090"/>
            <a:chExt cx="10096625" cy="622181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DC462698-907E-4CD6-91C4-08F49F1E61A2}"/>
                </a:ext>
              </a:extLst>
            </p:cNvPr>
            <p:cNvSpPr/>
            <p:nvPr/>
          </p:nvSpPr>
          <p:spPr>
            <a:xfrm>
              <a:off x="1047689" y="2983482"/>
              <a:ext cx="1422400" cy="939800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33CEAC6F-D4BC-4E0C-96F1-DFB1524B335E}"/>
                </a:ext>
              </a:extLst>
            </p:cNvPr>
            <p:cNvSpPr/>
            <p:nvPr/>
          </p:nvSpPr>
          <p:spPr>
            <a:xfrm>
              <a:off x="3408466" y="4064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4268473-2445-4616-B333-08084DAAD8F7}"/>
                </a:ext>
              </a:extLst>
            </p:cNvPr>
            <p:cNvSpPr/>
            <p:nvPr/>
          </p:nvSpPr>
          <p:spPr>
            <a:xfrm>
              <a:off x="3408466" y="14478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4C17A15-E865-4679-8B51-1C7203FAB45C}"/>
                </a:ext>
              </a:extLst>
            </p:cNvPr>
            <p:cNvSpPr/>
            <p:nvPr/>
          </p:nvSpPr>
          <p:spPr>
            <a:xfrm>
              <a:off x="3408466" y="24892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D65AFF5-549E-48E2-AEBE-DDB4894DA7D0}"/>
                </a:ext>
              </a:extLst>
            </p:cNvPr>
            <p:cNvSpPr/>
            <p:nvPr/>
          </p:nvSpPr>
          <p:spPr>
            <a:xfrm>
              <a:off x="3408466" y="35306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CD585E8-94D3-45C5-ACC7-06F22370B8FD}"/>
                </a:ext>
              </a:extLst>
            </p:cNvPr>
            <p:cNvSpPr txBox="1"/>
            <p:nvPr/>
          </p:nvSpPr>
          <p:spPr>
            <a:xfrm>
              <a:off x="1160309" y="3312703"/>
              <a:ext cx="1226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Main Lobby</a:t>
              </a:r>
              <a:endParaRPr kumimoji="1" lang="ja-JP" altLang="en-US" sz="1400" dirty="0">
                <a:latin typeface="Segoe UI Black" panose="020B0A02040204020203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95676EB-B560-49EF-94DB-E7F82E004A11}"/>
                </a:ext>
              </a:extLst>
            </p:cNvPr>
            <p:cNvSpPr txBox="1"/>
            <p:nvPr/>
          </p:nvSpPr>
          <p:spPr>
            <a:xfrm>
              <a:off x="3814935" y="73780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Royal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8741B7D-0989-4CEE-BB95-5ED9B114C309}"/>
                </a:ext>
              </a:extLst>
            </p:cNvPr>
            <p:cNvSpPr txBox="1"/>
            <p:nvPr/>
          </p:nvSpPr>
          <p:spPr>
            <a:xfrm>
              <a:off x="3814935" y="1779199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Event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B9A7E7B-DD27-4E22-B69B-E3219E676320}"/>
                </a:ext>
              </a:extLst>
            </p:cNvPr>
            <p:cNvSpPr txBox="1"/>
            <p:nvPr/>
          </p:nvSpPr>
          <p:spPr>
            <a:xfrm>
              <a:off x="3814935" y="282060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Arena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76B2486-7B11-4779-94F4-7A37F8186011}"/>
                </a:ext>
              </a:extLst>
            </p:cNvPr>
            <p:cNvSpPr txBox="1"/>
            <p:nvPr/>
          </p:nvSpPr>
          <p:spPr>
            <a:xfrm>
              <a:off x="3803713" y="3862000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Match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E0813E9-551D-470A-A3A9-119A26387C2C}"/>
                </a:ext>
              </a:extLst>
            </p:cNvPr>
            <p:cNvSpPr/>
            <p:nvPr/>
          </p:nvSpPr>
          <p:spPr>
            <a:xfrm>
              <a:off x="3408466" y="45962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5A7CDB0-93EA-43BB-A2CC-508989FB48EF}"/>
                </a:ext>
              </a:extLst>
            </p:cNvPr>
            <p:cNvSpPr txBox="1"/>
            <p:nvPr/>
          </p:nvSpPr>
          <p:spPr>
            <a:xfrm>
              <a:off x="3751615" y="4927600"/>
              <a:ext cx="732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Segoe UI Black" panose="020B0A02040204020203" pitchFamily="34" charset="0"/>
                </a:rPr>
                <a:t>G</a:t>
              </a:r>
              <a:r>
                <a:rPr kumimoji="1" lang="en-US" altLang="ja-JP" sz="1200" dirty="0">
                  <a:latin typeface="Segoe UI Black" panose="020B0A02040204020203" pitchFamily="34" charset="0"/>
                </a:rPr>
                <a:t>arden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40" name="矢印: 右 39">
              <a:extLst>
                <a:ext uri="{FF2B5EF4-FFF2-40B4-BE49-F238E27FC236}">
                  <a16:creationId xmlns:a16="http://schemas.microsoft.com/office/drawing/2014/main" id="{59783AF7-89D3-4E3C-A06B-744509C62A21}"/>
                </a:ext>
              </a:extLst>
            </p:cNvPr>
            <p:cNvSpPr/>
            <p:nvPr/>
          </p:nvSpPr>
          <p:spPr>
            <a:xfrm>
              <a:off x="4885965" y="634344"/>
              <a:ext cx="6251935" cy="484632"/>
            </a:xfrm>
            <a:prstGeom prst="rightArrow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8888697D-FDE4-49AE-BF4D-E2F3E1DEE5A6}"/>
                </a:ext>
              </a:extLst>
            </p:cNvPr>
            <p:cNvSpPr/>
            <p:nvPr/>
          </p:nvSpPr>
          <p:spPr>
            <a:xfrm>
              <a:off x="4892378" y="1685641"/>
              <a:ext cx="6251935" cy="484632"/>
            </a:xfrm>
            <a:prstGeom prst="rightArrow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2" name="矢印: 右 41">
              <a:extLst>
                <a:ext uri="{FF2B5EF4-FFF2-40B4-BE49-F238E27FC236}">
                  <a16:creationId xmlns:a16="http://schemas.microsoft.com/office/drawing/2014/main" id="{40E4B67B-3FF0-42D9-934C-B1D490FF23BF}"/>
                </a:ext>
              </a:extLst>
            </p:cNvPr>
            <p:cNvSpPr/>
            <p:nvPr/>
          </p:nvSpPr>
          <p:spPr>
            <a:xfrm>
              <a:off x="4885965" y="2728468"/>
              <a:ext cx="6251935" cy="484632"/>
            </a:xfrm>
            <a:prstGeom prst="rightArrow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3" name="矢印: 右 42">
              <a:extLst>
                <a:ext uri="{FF2B5EF4-FFF2-40B4-BE49-F238E27FC236}">
                  <a16:creationId xmlns:a16="http://schemas.microsoft.com/office/drawing/2014/main" id="{A43D0F8E-F525-40D7-AD27-96073E76E745}"/>
                </a:ext>
              </a:extLst>
            </p:cNvPr>
            <p:cNvSpPr/>
            <p:nvPr/>
          </p:nvSpPr>
          <p:spPr>
            <a:xfrm>
              <a:off x="4885965" y="3759369"/>
              <a:ext cx="6251935" cy="484632"/>
            </a:xfrm>
            <a:prstGeom prst="rightArrow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4" name="矢印: 右 43">
              <a:extLst>
                <a:ext uri="{FF2B5EF4-FFF2-40B4-BE49-F238E27FC236}">
                  <a16:creationId xmlns:a16="http://schemas.microsoft.com/office/drawing/2014/main" id="{14F8701E-10F2-456E-B34A-E1F813912D4B}"/>
                </a:ext>
              </a:extLst>
            </p:cNvPr>
            <p:cNvSpPr/>
            <p:nvPr/>
          </p:nvSpPr>
          <p:spPr>
            <a:xfrm>
              <a:off x="4885965" y="4810666"/>
              <a:ext cx="6251935" cy="484632"/>
            </a:xfrm>
            <a:prstGeom prst="rightArrow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矢印: 右 44">
              <a:extLst>
                <a:ext uri="{FF2B5EF4-FFF2-40B4-BE49-F238E27FC236}">
                  <a16:creationId xmlns:a16="http://schemas.microsoft.com/office/drawing/2014/main" id="{093872F7-713C-42CE-981E-416938969C5B}"/>
                </a:ext>
              </a:extLst>
            </p:cNvPr>
            <p:cNvSpPr/>
            <p:nvPr/>
          </p:nvSpPr>
          <p:spPr>
            <a:xfrm>
              <a:off x="2792808" y="5857089"/>
              <a:ext cx="8351505" cy="484632"/>
            </a:xfrm>
            <a:prstGeom prst="right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717B146-00AE-4084-BB2A-105BECDAE02C}"/>
                </a:ext>
              </a:extLst>
            </p:cNvPr>
            <p:cNvSpPr txBox="1"/>
            <p:nvPr/>
          </p:nvSpPr>
          <p:spPr>
            <a:xfrm>
              <a:off x="7247559" y="737800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Battle 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5776632-9150-46A3-A12C-B230750692D3}"/>
                </a:ext>
              </a:extLst>
            </p:cNvPr>
            <p:cNvSpPr/>
            <p:nvPr/>
          </p:nvSpPr>
          <p:spPr>
            <a:xfrm>
              <a:off x="7112000" y="4064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66CE0A98-3E34-454A-B004-E93C9B6CE863}"/>
                </a:ext>
              </a:extLst>
            </p:cNvPr>
            <p:cNvSpPr/>
            <p:nvPr/>
          </p:nvSpPr>
          <p:spPr>
            <a:xfrm>
              <a:off x="7112000" y="14478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0233A5BD-B82B-4F46-8431-7B009944672D}"/>
                </a:ext>
              </a:extLst>
            </p:cNvPr>
            <p:cNvSpPr txBox="1"/>
            <p:nvPr/>
          </p:nvSpPr>
          <p:spPr>
            <a:xfrm>
              <a:off x="5544135" y="471245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Solo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Duo</a:t>
              </a:r>
            </a:p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Trio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</a:rPr>
                <a:t>No mercy</a:t>
              </a:r>
              <a:endParaRPr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5658C35-DBD4-4E52-8744-951EA1B0A22C}"/>
                </a:ext>
              </a:extLst>
            </p:cNvPr>
            <p:cNvSpPr txBox="1"/>
            <p:nvPr/>
          </p:nvSpPr>
          <p:spPr>
            <a:xfrm>
              <a:off x="5397797" y="1598805"/>
              <a:ext cx="1218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</a:rPr>
                <a:t>Squad</a:t>
              </a:r>
            </a:p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</a:rPr>
                <a:t>50 VS 50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</a:rPr>
                <a:t>Collaboration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2B118ADA-4DFF-467F-9EF3-4CA29129619C}"/>
                </a:ext>
              </a:extLst>
            </p:cNvPr>
            <p:cNvSpPr txBox="1"/>
            <p:nvPr/>
          </p:nvSpPr>
          <p:spPr>
            <a:xfrm>
              <a:off x="5641855" y="2829802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</a:rPr>
                <a:t>4 VS 4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ACDBE0B6-1F79-4B43-8555-67B8D1D39E0D}"/>
                </a:ext>
              </a:extLst>
            </p:cNvPr>
            <p:cNvSpPr/>
            <p:nvPr/>
          </p:nvSpPr>
          <p:spPr>
            <a:xfrm>
              <a:off x="7111999" y="24892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DD51A728-5FA4-4E05-968A-594659452BE7}"/>
                </a:ext>
              </a:extLst>
            </p:cNvPr>
            <p:cNvSpPr txBox="1"/>
            <p:nvPr/>
          </p:nvSpPr>
          <p:spPr>
            <a:xfrm>
              <a:off x="7247559" y="1779199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Battle 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AC1B875-8397-4429-86F1-65B1E4EF20DD}"/>
                </a:ext>
              </a:extLst>
            </p:cNvPr>
            <p:cNvSpPr txBox="1"/>
            <p:nvPr/>
          </p:nvSpPr>
          <p:spPr>
            <a:xfrm>
              <a:off x="7247558" y="2820599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Battle 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F5CC7C2-25AD-4ED1-A291-DF52B675A0E8}"/>
                </a:ext>
              </a:extLst>
            </p:cNvPr>
            <p:cNvSpPr txBox="1"/>
            <p:nvPr/>
          </p:nvSpPr>
          <p:spPr>
            <a:xfrm>
              <a:off x="7493618" y="3585000"/>
              <a:ext cx="6591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Solo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Duo</a:t>
              </a:r>
            </a:p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Trio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</a:rPr>
                <a:t>4 VS 4</a:t>
              </a: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528712F-A21A-4685-BBB7-500BD2244020}"/>
                </a:ext>
              </a:extLst>
            </p:cNvPr>
            <p:cNvSpPr/>
            <p:nvPr/>
          </p:nvSpPr>
          <p:spPr>
            <a:xfrm>
              <a:off x="5226113" y="3594100"/>
              <a:ext cx="1422400" cy="3314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AAA6438A-7346-4D1D-89DC-CC232D64662E}"/>
                </a:ext>
              </a:extLst>
            </p:cNvPr>
            <p:cNvSpPr/>
            <p:nvPr/>
          </p:nvSpPr>
          <p:spPr>
            <a:xfrm>
              <a:off x="5226113" y="4080397"/>
              <a:ext cx="1422400" cy="331401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63531F78-97F0-40BF-9D33-84A12D43DDA1}"/>
                </a:ext>
              </a:extLst>
            </p:cNvPr>
            <p:cNvSpPr txBox="1"/>
            <p:nvPr/>
          </p:nvSpPr>
          <p:spPr>
            <a:xfrm>
              <a:off x="5477330" y="3621300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Qualifying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8E4B68E4-8D25-499A-BF11-A6FFACE458D2}"/>
                </a:ext>
              </a:extLst>
            </p:cNvPr>
            <p:cNvSpPr txBox="1"/>
            <p:nvPr/>
          </p:nvSpPr>
          <p:spPr>
            <a:xfrm>
              <a:off x="5636827" y="410550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Match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0620AD6-DCAE-4787-9788-DFD2593CE9A4}"/>
                </a:ext>
              </a:extLst>
            </p:cNvPr>
            <p:cNvSpPr/>
            <p:nvPr/>
          </p:nvSpPr>
          <p:spPr>
            <a:xfrm>
              <a:off x="9031123" y="35342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E451AD45-5736-471C-93C7-28631FFC19D3}"/>
                </a:ext>
              </a:extLst>
            </p:cNvPr>
            <p:cNvSpPr txBox="1"/>
            <p:nvPr/>
          </p:nvSpPr>
          <p:spPr>
            <a:xfrm>
              <a:off x="9166682" y="3865599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Battle 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3286C4A1-EDE9-475A-AFC6-CFEC34EC8644}"/>
                </a:ext>
              </a:extLst>
            </p:cNvPr>
            <p:cNvSpPr/>
            <p:nvPr/>
          </p:nvSpPr>
          <p:spPr>
            <a:xfrm>
              <a:off x="7111999" y="45962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0F1D2AC-F2F9-4905-897F-B7A0B14D7CC6}"/>
                </a:ext>
              </a:extLst>
            </p:cNvPr>
            <p:cNvSpPr txBox="1"/>
            <p:nvPr/>
          </p:nvSpPr>
          <p:spPr>
            <a:xfrm>
              <a:off x="7493618" y="4912499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050E3A77-EB3E-432B-9C06-46FF86832E10}"/>
                </a:ext>
              </a:extLst>
            </p:cNvPr>
            <p:cNvSpPr/>
            <p:nvPr/>
          </p:nvSpPr>
          <p:spPr>
            <a:xfrm>
              <a:off x="5226113" y="56261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B998E7F8-1354-4A5A-9282-CDE5F2CA46D1}"/>
                </a:ext>
              </a:extLst>
            </p:cNvPr>
            <p:cNvSpPr txBox="1"/>
            <p:nvPr/>
          </p:nvSpPr>
          <p:spPr>
            <a:xfrm>
              <a:off x="5410001" y="5665385"/>
              <a:ext cx="11128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Setting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Match edit</a:t>
              </a:r>
            </a:p>
            <a:p>
              <a:pPr algn="ctr"/>
              <a:r>
                <a:rPr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Video Check</a:t>
              </a:r>
            </a:p>
            <a:p>
              <a:pPr algn="ctr"/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ON AIR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F9BF907-CD84-4430-8DFB-C215CC939720}"/>
                </a:ext>
              </a:extLst>
            </p:cNvPr>
            <p:cNvSpPr/>
            <p:nvPr/>
          </p:nvSpPr>
          <p:spPr>
            <a:xfrm>
              <a:off x="7111999" y="5626100"/>
              <a:ext cx="1422400" cy="9398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52A30109-5947-4489-81BE-AECFE05C6E82}"/>
                </a:ext>
              </a:extLst>
            </p:cNvPr>
            <p:cNvSpPr txBox="1"/>
            <p:nvPr/>
          </p:nvSpPr>
          <p:spPr>
            <a:xfrm>
              <a:off x="7244350" y="5951806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Battle Lobby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cxnSp>
          <p:nvCxnSpPr>
            <p:cNvPr id="69" name="コネクタ: カギ線 68">
              <a:extLst>
                <a:ext uri="{FF2B5EF4-FFF2-40B4-BE49-F238E27FC236}">
                  <a16:creationId xmlns:a16="http://schemas.microsoft.com/office/drawing/2014/main" id="{B8502299-9FAD-4A74-8F5E-EAFA1E166FF9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2470089" y="876300"/>
              <a:ext cx="938377" cy="2577082"/>
            </a:xfrm>
            <a:prstGeom prst="bentConnector3">
              <a:avLst/>
            </a:prstGeom>
            <a:ln w="22225">
              <a:solidFill>
                <a:srgbClr val="FF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コネクタ: カギ線 69">
              <a:extLst>
                <a:ext uri="{FF2B5EF4-FFF2-40B4-BE49-F238E27FC236}">
                  <a16:creationId xmlns:a16="http://schemas.microsoft.com/office/drawing/2014/main" id="{6B4A268D-5912-4872-93D7-E3D48750587F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470089" y="1917700"/>
              <a:ext cx="938377" cy="1535682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FF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843081A9-22B3-4B2E-8100-D9C763EC5A40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 flipV="1">
              <a:off x="2470089" y="2959100"/>
              <a:ext cx="938377" cy="494282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FF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コネクタ: カギ線 75">
              <a:extLst>
                <a:ext uri="{FF2B5EF4-FFF2-40B4-BE49-F238E27FC236}">
                  <a16:creationId xmlns:a16="http://schemas.microsoft.com/office/drawing/2014/main" id="{01C0480B-3EEB-4ACA-9C75-D610828B8270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>
              <a:off x="2470089" y="3453382"/>
              <a:ext cx="938377" cy="547118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FF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コネクタ: カギ線 78">
              <a:extLst>
                <a:ext uri="{FF2B5EF4-FFF2-40B4-BE49-F238E27FC236}">
                  <a16:creationId xmlns:a16="http://schemas.microsoft.com/office/drawing/2014/main" id="{C7661535-F1B6-488E-9684-B81E78558FF5}"/>
                </a:ext>
              </a:extLst>
            </p:cNvPr>
            <p:cNvCxnSpPr>
              <a:cxnSpLocks/>
              <a:stCxn id="2" idx="3"/>
              <a:endCxn id="21" idx="1"/>
            </p:cNvCxnSpPr>
            <p:nvPr/>
          </p:nvCxnSpPr>
          <p:spPr>
            <a:xfrm>
              <a:off x="2470089" y="3453382"/>
              <a:ext cx="938377" cy="1612718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FF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四角形: 角を丸くする 84">
              <a:extLst>
                <a:ext uri="{FF2B5EF4-FFF2-40B4-BE49-F238E27FC236}">
                  <a16:creationId xmlns:a16="http://schemas.microsoft.com/office/drawing/2014/main" id="{4198736C-A859-4E09-A9D9-B70580F2F5A8}"/>
                </a:ext>
              </a:extLst>
            </p:cNvPr>
            <p:cNvSpPr/>
            <p:nvPr/>
          </p:nvSpPr>
          <p:spPr>
            <a:xfrm>
              <a:off x="1351066" y="344090"/>
              <a:ext cx="1270000" cy="49428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17900F26-65AA-4B12-BEA2-5EFC74C4798F}"/>
                </a:ext>
              </a:extLst>
            </p:cNvPr>
            <p:cNvSpPr txBox="1"/>
            <p:nvPr/>
          </p:nvSpPr>
          <p:spPr>
            <a:xfrm>
              <a:off x="1706220" y="452731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</a:rPr>
                <a:t>Shop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87" name="四角形: 角を丸くする 86">
              <a:extLst>
                <a:ext uri="{FF2B5EF4-FFF2-40B4-BE49-F238E27FC236}">
                  <a16:creationId xmlns:a16="http://schemas.microsoft.com/office/drawing/2014/main" id="{EBBDA0E2-AF61-4561-8B3F-E0FA7A27EBE0}"/>
                </a:ext>
              </a:extLst>
            </p:cNvPr>
            <p:cNvSpPr/>
            <p:nvPr/>
          </p:nvSpPr>
          <p:spPr>
            <a:xfrm>
              <a:off x="1351066" y="942755"/>
              <a:ext cx="1270000" cy="49428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89FC5A98-D96A-4501-866C-581BB96E273F}"/>
                </a:ext>
              </a:extLst>
            </p:cNvPr>
            <p:cNvSpPr txBox="1"/>
            <p:nvPr/>
          </p:nvSpPr>
          <p:spPr>
            <a:xfrm>
              <a:off x="1519650" y="1051396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</a:rPr>
                <a:t>Game coin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89" name="四角形: 角を丸くする 88">
              <a:extLst>
                <a:ext uri="{FF2B5EF4-FFF2-40B4-BE49-F238E27FC236}">
                  <a16:creationId xmlns:a16="http://schemas.microsoft.com/office/drawing/2014/main" id="{5041C1EA-A1A3-416A-B536-045DB36CDC26}"/>
                </a:ext>
              </a:extLst>
            </p:cNvPr>
            <p:cNvSpPr/>
            <p:nvPr/>
          </p:nvSpPr>
          <p:spPr>
            <a:xfrm>
              <a:off x="1351066" y="1575536"/>
              <a:ext cx="1270000" cy="49428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67B277B1-BBD8-4230-9B39-984210649525}"/>
                </a:ext>
              </a:extLst>
            </p:cNvPr>
            <p:cNvSpPr txBox="1"/>
            <p:nvPr/>
          </p:nvSpPr>
          <p:spPr>
            <a:xfrm>
              <a:off x="1643081" y="1684177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Segoe UI Black" panose="020B0A02040204020203" pitchFamily="34" charset="0"/>
                </a:rPr>
                <a:t>S</a:t>
              </a:r>
              <a:r>
                <a:rPr kumimoji="1" lang="en-US" altLang="ja-JP" sz="1200" dirty="0">
                  <a:latin typeface="Segoe UI Black" panose="020B0A02040204020203" pitchFamily="34" charset="0"/>
                </a:rPr>
                <a:t>etting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cxnSp>
          <p:nvCxnSpPr>
            <p:cNvPr id="92" name="コネクタ: カギ線 91">
              <a:extLst>
                <a:ext uri="{FF2B5EF4-FFF2-40B4-BE49-F238E27FC236}">
                  <a16:creationId xmlns:a16="http://schemas.microsoft.com/office/drawing/2014/main" id="{E787C768-9DD8-4C90-936D-6A23968735AF}"/>
                </a:ext>
              </a:extLst>
            </p:cNvPr>
            <p:cNvCxnSpPr>
              <a:cxnSpLocks/>
              <a:stCxn id="2" idx="1"/>
              <a:endCxn id="89" idx="1"/>
            </p:cNvCxnSpPr>
            <p:nvPr/>
          </p:nvCxnSpPr>
          <p:spPr>
            <a:xfrm rot="10800000" flipH="1">
              <a:off x="1047688" y="1822678"/>
              <a:ext cx="303377" cy="1630705"/>
            </a:xfrm>
            <a:prstGeom prst="bentConnector3">
              <a:avLst>
                <a:gd name="adj1" fmla="val -146518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コネクタ: カギ線 93">
              <a:extLst>
                <a:ext uri="{FF2B5EF4-FFF2-40B4-BE49-F238E27FC236}">
                  <a16:creationId xmlns:a16="http://schemas.microsoft.com/office/drawing/2014/main" id="{3BB8A619-1565-43BC-9BA2-E3279434170A}"/>
                </a:ext>
              </a:extLst>
            </p:cNvPr>
            <p:cNvCxnSpPr>
              <a:cxnSpLocks/>
              <a:stCxn id="2" idx="1"/>
              <a:endCxn id="87" idx="1"/>
            </p:cNvCxnSpPr>
            <p:nvPr/>
          </p:nvCxnSpPr>
          <p:spPr>
            <a:xfrm rot="10800000" flipH="1">
              <a:off x="1047688" y="1189896"/>
              <a:ext cx="303377" cy="2263486"/>
            </a:xfrm>
            <a:prstGeom prst="bentConnector3">
              <a:avLst>
                <a:gd name="adj1" fmla="val -146518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コネクタ: カギ線 96">
              <a:extLst>
                <a:ext uri="{FF2B5EF4-FFF2-40B4-BE49-F238E27FC236}">
                  <a16:creationId xmlns:a16="http://schemas.microsoft.com/office/drawing/2014/main" id="{E80E0510-BB52-400A-ACA3-181592592385}"/>
                </a:ext>
              </a:extLst>
            </p:cNvPr>
            <p:cNvCxnSpPr>
              <a:cxnSpLocks/>
              <a:stCxn id="2" idx="1"/>
              <a:endCxn id="85" idx="1"/>
            </p:cNvCxnSpPr>
            <p:nvPr/>
          </p:nvCxnSpPr>
          <p:spPr>
            <a:xfrm rot="10800000" flipH="1">
              <a:off x="1047688" y="591232"/>
              <a:ext cx="303377" cy="2862151"/>
            </a:xfrm>
            <a:prstGeom prst="bentConnector3">
              <a:avLst>
                <a:gd name="adj1" fmla="val -146518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389C663-2D68-46EB-AA76-1CC1C8EAA802}"/>
                </a:ext>
              </a:extLst>
            </p:cNvPr>
            <p:cNvSpPr txBox="1"/>
            <p:nvPr/>
          </p:nvSpPr>
          <p:spPr>
            <a:xfrm>
              <a:off x="1283845" y="3886291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Segoe UI Black" panose="020B0A02040204020203" pitchFamily="34" charset="0"/>
                </a:rPr>
                <a:t>Notice screen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sp>
          <p:nvSpPr>
            <p:cNvPr id="109" name="四角形: 角を丸くする 108">
              <a:extLst>
                <a:ext uri="{FF2B5EF4-FFF2-40B4-BE49-F238E27FC236}">
                  <a16:creationId xmlns:a16="http://schemas.microsoft.com/office/drawing/2014/main" id="{E7089AD9-4249-4D94-A6B7-33D94F2C09CD}"/>
                </a:ext>
              </a:extLst>
            </p:cNvPr>
            <p:cNvSpPr/>
            <p:nvPr/>
          </p:nvSpPr>
          <p:spPr>
            <a:xfrm>
              <a:off x="1351066" y="2209800"/>
              <a:ext cx="1270000" cy="49428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4AA5603-6735-430C-B8BD-5E740512B888}"/>
                </a:ext>
              </a:extLst>
            </p:cNvPr>
            <p:cNvSpPr txBox="1"/>
            <p:nvPr/>
          </p:nvSpPr>
          <p:spPr>
            <a:xfrm>
              <a:off x="1486557" y="2327147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Segoe UI Black" panose="020B0A02040204020203" pitchFamily="34" charset="0"/>
                </a:rPr>
                <a:t>Enjoy pass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cxnSp>
          <p:nvCxnSpPr>
            <p:cNvPr id="111" name="コネクタ: カギ線 110">
              <a:extLst>
                <a:ext uri="{FF2B5EF4-FFF2-40B4-BE49-F238E27FC236}">
                  <a16:creationId xmlns:a16="http://schemas.microsoft.com/office/drawing/2014/main" id="{11FBABF3-CA7A-43A2-9A94-F021EDAF9D83}"/>
                </a:ext>
              </a:extLst>
            </p:cNvPr>
            <p:cNvCxnSpPr>
              <a:cxnSpLocks/>
              <a:stCxn id="2" idx="1"/>
              <a:endCxn id="109" idx="1"/>
            </p:cNvCxnSpPr>
            <p:nvPr/>
          </p:nvCxnSpPr>
          <p:spPr>
            <a:xfrm rot="10800000" flipH="1">
              <a:off x="1047688" y="2456942"/>
              <a:ext cx="303377" cy="996441"/>
            </a:xfrm>
            <a:prstGeom prst="bentConnector3">
              <a:avLst>
                <a:gd name="adj1" fmla="val -146518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9D5420F5-0B54-4655-A3F2-5188CC5F375E}"/>
                </a:ext>
              </a:extLst>
            </p:cNvPr>
            <p:cNvSpPr/>
            <p:nvPr/>
          </p:nvSpPr>
          <p:spPr>
            <a:xfrm>
              <a:off x="1346199" y="5845632"/>
              <a:ext cx="1270000" cy="494282"/>
            </a:xfrm>
            <a:prstGeom prst="round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B8714FD6-3726-4794-B1A0-F5C238B0745F}"/>
                </a:ext>
              </a:extLst>
            </p:cNvPr>
            <p:cNvSpPr txBox="1"/>
            <p:nvPr/>
          </p:nvSpPr>
          <p:spPr>
            <a:xfrm>
              <a:off x="1522808" y="5956440"/>
              <a:ext cx="942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Broadcast</a:t>
              </a:r>
              <a:endParaRPr kumimoji="1" lang="ja-JP" altLang="en-US" sz="1200" dirty="0">
                <a:latin typeface="Segoe UI Black" panose="020B0A02040204020203" pitchFamily="34" charset="0"/>
              </a:endParaRPr>
            </a:p>
          </p:txBody>
        </p:sp>
        <p:cxnSp>
          <p:nvCxnSpPr>
            <p:cNvPr id="117" name="コネクタ: カギ線 116">
              <a:extLst>
                <a:ext uri="{FF2B5EF4-FFF2-40B4-BE49-F238E27FC236}">
                  <a16:creationId xmlns:a16="http://schemas.microsoft.com/office/drawing/2014/main" id="{1BAB4B88-B8B4-4E90-9E83-B7541D365476}"/>
                </a:ext>
              </a:extLst>
            </p:cNvPr>
            <p:cNvCxnSpPr>
              <a:cxnSpLocks/>
              <a:stCxn id="2" idx="1"/>
              <a:endCxn id="115" idx="1"/>
            </p:cNvCxnSpPr>
            <p:nvPr/>
          </p:nvCxnSpPr>
          <p:spPr>
            <a:xfrm rot="10800000" flipH="1" flipV="1">
              <a:off x="1047689" y="3453381"/>
              <a:ext cx="298510" cy="2639391"/>
            </a:xfrm>
            <a:prstGeom prst="bentConnector3">
              <a:avLst>
                <a:gd name="adj1" fmla="val -67007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6A139FB-67CE-4C8E-96FC-D9E5984382E8}"/>
              </a:ext>
            </a:extLst>
          </p:cNvPr>
          <p:cNvSpPr txBox="1"/>
          <p:nvPr/>
        </p:nvSpPr>
        <p:spPr>
          <a:xfrm>
            <a:off x="131707" y="2918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</a:rPr>
              <a:t>Game volume</a:t>
            </a:r>
            <a:endParaRPr kumimoji="1" lang="ja-JP" altLang="en-US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5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A1E787-E3CC-42CC-8AEC-A0154DC08531}"/>
              </a:ext>
            </a:extLst>
          </p:cNvPr>
          <p:cNvSpPr txBox="1"/>
          <p:nvPr/>
        </p:nvSpPr>
        <p:spPr>
          <a:xfrm>
            <a:off x="106874" y="100381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C0E7CA78-DBC2-433B-984E-03DD0803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06" y="2248854"/>
            <a:ext cx="1781327" cy="9691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8C7F86E-BD00-4D1D-AB68-E57E688406C8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>
            <a:fillRect/>
          </a:stretch>
        </p:blipFill>
        <p:spPr bwMode="auto">
          <a:xfrm>
            <a:off x="753694" y="1854966"/>
            <a:ext cx="1373285" cy="1898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507E49E-3BAB-49E0-AF55-1E64AB215769}"/>
              </a:ext>
            </a:extLst>
          </p:cNvPr>
          <p:cNvGrpSpPr/>
          <p:nvPr/>
        </p:nvGrpSpPr>
        <p:grpSpPr>
          <a:xfrm>
            <a:off x="647294" y="1585441"/>
            <a:ext cx="679859" cy="586085"/>
            <a:chOff x="6463173" y="2720869"/>
            <a:chExt cx="679859" cy="586085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A5861423-263F-40B2-A4B3-20215784B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85" y="2815391"/>
              <a:ext cx="567837" cy="397042"/>
            </a:xfrm>
            <a:prstGeom prst="rect">
              <a:avLst/>
            </a:prstGeom>
          </p:spPr>
        </p:pic>
        <p:sp>
          <p:nvSpPr>
            <p:cNvPr id="31" name="六角形 30">
              <a:extLst>
                <a:ext uri="{FF2B5EF4-FFF2-40B4-BE49-F238E27FC236}">
                  <a16:creationId xmlns:a16="http://schemas.microsoft.com/office/drawing/2014/main" id="{1703F75B-FC8B-40BD-98E4-19E0DEEBB3B3}"/>
                </a:ext>
              </a:extLst>
            </p:cNvPr>
            <p:cNvSpPr/>
            <p:nvPr/>
          </p:nvSpPr>
          <p:spPr>
            <a:xfrm>
              <a:off x="6463173" y="2720869"/>
              <a:ext cx="679859" cy="586085"/>
            </a:xfrm>
            <a:prstGeom prst="hexagon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0976379-2D34-4706-AD71-3692D1B45857}"/>
              </a:ext>
            </a:extLst>
          </p:cNvPr>
          <p:cNvSpPr txBox="1"/>
          <p:nvPr/>
        </p:nvSpPr>
        <p:spPr>
          <a:xfrm>
            <a:off x="762670" y="133842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Skin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FEBB7DB-7EE9-4114-9002-E17F2515C41D}"/>
              </a:ext>
            </a:extLst>
          </p:cNvPr>
          <p:cNvSpPr txBox="1"/>
          <p:nvPr/>
        </p:nvSpPr>
        <p:spPr>
          <a:xfrm>
            <a:off x="4148381" y="395272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Wrap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203A430-03A2-40F1-9DD3-D1D42CBBFB1C}"/>
              </a:ext>
            </a:extLst>
          </p:cNvPr>
          <p:cNvGrpSpPr/>
          <p:nvPr/>
        </p:nvGrpSpPr>
        <p:grpSpPr>
          <a:xfrm>
            <a:off x="4112260" y="4200404"/>
            <a:ext cx="679859" cy="586085"/>
            <a:chOff x="2296452" y="1261309"/>
            <a:chExt cx="679859" cy="586085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0E94ABF7-CFA1-4D2A-B7FD-5070EEC0D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733" y="1373366"/>
              <a:ext cx="379508" cy="379508"/>
            </a:xfrm>
            <a:prstGeom prst="rect">
              <a:avLst/>
            </a:prstGeom>
          </p:spPr>
        </p:pic>
        <p:sp>
          <p:nvSpPr>
            <p:cNvPr id="36" name="六角形 35">
              <a:extLst>
                <a:ext uri="{FF2B5EF4-FFF2-40B4-BE49-F238E27FC236}">
                  <a16:creationId xmlns:a16="http://schemas.microsoft.com/office/drawing/2014/main" id="{E0AA9977-97F7-47E4-A2FE-E84F83AB7B22}"/>
                </a:ext>
              </a:extLst>
            </p:cNvPr>
            <p:cNvSpPr/>
            <p:nvPr/>
          </p:nvSpPr>
          <p:spPr>
            <a:xfrm>
              <a:off x="2296452" y="1261309"/>
              <a:ext cx="679859" cy="586085"/>
            </a:xfrm>
            <a:prstGeom prst="hexagon">
              <a:avLst/>
            </a:prstGeom>
            <a:solidFill>
              <a:schemeClr val="accent6">
                <a:alpha val="3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423DBB6-C113-4300-9AB0-3AE7C6EDBCBF}"/>
              </a:ext>
            </a:extLst>
          </p:cNvPr>
          <p:cNvSpPr txBox="1"/>
          <p:nvPr/>
        </p:nvSpPr>
        <p:spPr>
          <a:xfrm>
            <a:off x="412140" y="3963482"/>
            <a:ext cx="1123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Shoot effect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B830E02-FBB7-4F60-87EA-DF73D5BC1D0E}"/>
              </a:ext>
            </a:extLst>
          </p:cNvPr>
          <p:cNvGrpSpPr/>
          <p:nvPr/>
        </p:nvGrpSpPr>
        <p:grpSpPr>
          <a:xfrm>
            <a:off x="621822" y="4203537"/>
            <a:ext cx="679859" cy="586085"/>
            <a:chOff x="525713" y="3840770"/>
            <a:chExt cx="679859" cy="586085"/>
          </a:xfrm>
        </p:grpSpPr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E53C2EDF-242C-421D-B937-53CC2B85D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65" b="38181"/>
            <a:stretch/>
          </p:blipFill>
          <p:spPr>
            <a:xfrm>
              <a:off x="585037" y="4061691"/>
              <a:ext cx="585044" cy="144242"/>
            </a:xfrm>
            <a:prstGeom prst="rect">
              <a:avLst/>
            </a:prstGeom>
          </p:spPr>
        </p:pic>
        <p:sp>
          <p:nvSpPr>
            <p:cNvPr id="39" name="六角形 38">
              <a:extLst>
                <a:ext uri="{FF2B5EF4-FFF2-40B4-BE49-F238E27FC236}">
                  <a16:creationId xmlns:a16="http://schemas.microsoft.com/office/drawing/2014/main" id="{62AED8F2-ECD8-48AB-A1B0-3B2648B729E8}"/>
                </a:ext>
              </a:extLst>
            </p:cNvPr>
            <p:cNvSpPr/>
            <p:nvPr/>
          </p:nvSpPr>
          <p:spPr>
            <a:xfrm>
              <a:off x="525713" y="3840770"/>
              <a:ext cx="679859" cy="586085"/>
            </a:xfrm>
            <a:prstGeom prst="hexagon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DAA5C4-1E97-40CE-BEF9-79BE4AAFCF15}"/>
              </a:ext>
            </a:extLst>
          </p:cNvPr>
          <p:cNvSpPr txBox="1"/>
          <p:nvPr/>
        </p:nvSpPr>
        <p:spPr>
          <a:xfrm>
            <a:off x="4210305" y="4860712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Axe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635FBAAD-AC0D-4A69-B7D9-BF1D35D7863C}"/>
              </a:ext>
            </a:extLst>
          </p:cNvPr>
          <p:cNvGrpSpPr/>
          <p:nvPr/>
        </p:nvGrpSpPr>
        <p:grpSpPr>
          <a:xfrm>
            <a:off x="4110559" y="5099426"/>
            <a:ext cx="679859" cy="586085"/>
            <a:chOff x="2251329" y="3835219"/>
            <a:chExt cx="679859" cy="586085"/>
          </a:xfrm>
        </p:grpSpPr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C0B54775-2CA1-4E8A-97B7-AC05E2E4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945" y="3922392"/>
              <a:ext cx="428625" cy="428625"/>
            </a:xfrm>
            <a:prstGeom prst="rect">
              <a:avLst/>
            </a:prstGeom>
          </p:spPr>
        </p:pic>
        <p:sp>
          <p:nvSpPr>
            <p:cNvPr id="46" name="六角形 45">
              <a:extLst>
                <a:ext uri="{FF2B5EF4-FFF2-40B4-BE49-F238E27FC236}">
                  <a16:creationId xmlns:a16="http://schemas.microsoft.com/office/drawing/2014/main" id="{305C9870-94B7-4A06-8172-FE1003B71705}"/>
                </a:ext>
              </a:extLst>
            </p:cNvPr>
            <p:cNvSpPr/>
            <p:nvPr/>
          </p:nvSpPr>
          <p:spPr>
            <a:xfrm>
              <a:off x="2251329" y="3835219"/>
              <a:ext cx="679859" cy="586085"/>
            </a:xfrm>
            <a:prstGeom prst="hexagon">
              <a:avLst/>
            </a:prstGeom>
            <a:solidFill>
              <a:srgbClr val="FF99FF">
                <a:alpha val="30000"/>
              </a:srgbClr>
            </a:solidFill>
            <a:ln>
              <a:solidFill>
                <a:srgbClr val="A21C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1821723-687F-4FEE-BFE5-353CBDA2B4D3}"/>
              </a:ext>
            </a:extLst>
          </p:cNvPr>
          <p:cNvSpPr txBox="1"/>
          <p:nvPr/>
        </p:nvSpPr>
        <p:spPr>
          <a:xfrm>
            <a:off x="4957227" y="4864008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Coin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763DA3F-C676-4CFC-B1A0-CEC401E2F6E8}"/>
              </a:ext>
            </a:extLst>
          </p:cNvPr>
          <p:cNvSpPr txBox="1"/>
          <p:nvPr/>
        </p:nvSpPr>
        <p:spPr>
          <a:xfrm>
            <a:off x="3782177" y="13340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Glider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A8BC2BAB-70EB-4B9A-BDFA-27F5A9EEB568}"/>
              </a:ext>
            </a:extLst>
          </p:cNvPr>
          <p:cNvGrpSpPr/>
          <p:nvPr/>
        </p:nvGrpSpPr>
        <p:grpSpPr>
          <a:xfrm>
            <a:off x="4862767" y="5099426"/>
            <a:ext cx="679859" cy="586085"/>
            <a:chOff x="1387613" y="6020283"/>
            <a:chExt cx="679859" cy="586085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17610FBF-2E4C-4B4E-A644-425B87605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59" y="6095289"/>
              <a:ext cx="440565" cy="440565"/>
            </a:xfrm>
            <a:prstGeom prst="rect">
              <a:avLst/>
            </a:prstGeom>
          </p:spPr>
        </p:pic>
        <p:sp>
          <p:nvSpPr>
            <p:cNvPr id="53" name="六角形 52">
              <a:extLst>
                <a:ext uri="{FF2B5EF4-FFF2-40B4-BE49-F238E27FC236}">
                  <a16:creationId xmlns:a16="http://schemas.microsoft.com/office/drawing/2014/main" id="{D37AC263-1201-43A3-82BC-DA668A7533B4}"/>
                </a:ext>
              </a:extLst>
            </p:cNvPr>
            <p:cNvSpPr/>
            <p:nvPr/>
          </p:nvSpPr>
          <p:spPr>
            <a:xfrm>
              <a:off x="1387613" y="6020283"/>
              <a:ext cx="679859" cy="586085"/>
            </a:xfrm>
            <a:prstGeom prst="hexagon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E31A345-C7E2-4824-8F66-59904FAAFC17}"/>
              </a:ext>
            </a:extLst>
          </p:cNvPr>
          <p:cNvGrpSpPr/>
          <p:nvPr/>
        </p:nvGrpSpPr>
        <p:grpSpPr>
          <a:xfrm>
            <a:off x="3748649" y="1574097"/>
            <a:ext cx="679859" cy="586085"/>
            <a:chOff x="2331344" y="3840770"/>
            <a:chExt cx="679859" cy="586085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4B9B174-F58C-4CC7-AAB6-552266D20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61" t="12222" r="23778" b="11977"/>
            <a:stretch/>
          </p:blipFill>
          <p:spPr>
            <a:xfrm>
              <a:off x="2495872" y="3859889"/>
              <a:ext cx="384330" cy="554266"/>
            </a:xfrm>
            <a:prstGeom prst="rect">
              <a:avLst/>
            </a:prstGeom>
          </p:spPr>
        </p:pic>
        <p:sp>
          <p:nvSpPr>
            <p:cNvPr id="61" name="六角形 60">
              <a:extLst>
                <a:ext uri="{FF2B5EF4-FFF2-40B4-BE49-F238E27FC236}">
                  <a16:creationId xmlns:a16="http://schemas.microsoft.com/office/drawing/2014/main" id="{41C3222D-E7A6-40A3-AC73-D1F21D229096}"/>
                </a:ext>
              </a:extLst>
            </p:cNvPr>
            <p:cNvSpPr/>
            <p:nvPr/>
          </p:nvSpPr>
          <p:spPr>
            <a:xfrm>
              <a:off x="2331344" y="3840770"/>
              <a:ext cx="679859" cy="586085"/>
            </a:xfrm>
            <a:prstGeom prst="hexagon">
              <a:avLst/>
            </a:prstGeom>
            <a:solidFill>
              <a:srgbClr val="F73211">
                <a:alpha val="30000"/>
              </a:srgbClr>
            </a:solidFill>
            <a:ln>
              <a:solidFill>
                <a:srgbClr val="B724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71" name="図 70">
            <a:extLst>
              <a:ext uri="{FF2B5EF4-FFF2-40B4-BE49-F238E27FC236}">
                <a16:creationId xmlns:a16="http://schemas.microsoft.com/office/drawing/2014/main" id="{5991D0D8-CCA5-4B00-AC9E-A45CBEFA29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317">
            <a:off x="2769938" y="4797941"/>
            <a:ext cx="1223532" cy="1401406"/>
          </a:xfrm>
          <a:prstGeom prst="rect">
            <a:avLst/>
          </a:prstGeom>
        </p:spPr>
      </p:pic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8E19AFA-8F74-43D5-9350-768A01A30E9E}"/>
              </a:ext>
            </a:extLst>
          </p:cNvPr>
          <p:cNvSpPr txBox="1"/>
          <p:nvPr/>
        </p:nvSpPr>
        <p:spPr>
          <a:xfrm>
            <a:off x="2629654" y="3956049"/>
            <a:ext cx="58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Trick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987379A-30EC-4FEB-8FE7-63EF3F3484E0}"/>
              </a:ext>
            </a:extLst>
          </p:cNvPr>
          <p:cNvGrpSpPr/>
          <p:nvPr/>
        </p:nvGrpSpPr>
        <p:grpSpPr>
          <a:xfrm>
            <a:off x="2553855" y="4197201"/>
            <a:ext cx="679858" cy="586085"/>
            <a:chOff x="2346329" y="1225092"/>
            <a:chExt cx="679858" cy="586085"/>
          </a:xfrm>
        </p:grpSpPr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E5E5404E-35DC-42AA-ADEF-F9C6DD90A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9" b="56206"/>
            <a:stretch/>
          </p:blipFill>
          <p:spPr>
            <a:xfrm>
              <a:off x="2520829" y="1225092"/>
              <a:ext cx="417615" cy="586085"/>
            </a:xfrm>
            <a:prstGeom prst="rect">
              <a:avLst/>
            </a:prstGeom>
          </p:spPr>
        </p:pic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B4E25927-C9CD-4981-9E96-2C5408CE3B2D}"/>
                </a:ext>
              </a:extLst>
            </p:cNvPr>
            <p:cNvSpPr/>
            <p:nvPr/>
          </p:nvSpPr>
          <p:spPr>
            <a:xfrm>
              <a:off x="2346329" y="1225092"/>
              <a:ext cx="679858" cy="586085"/>
            </a:xfrm>
            <a:prstGeom prst="hexagon">
              <a:avLst/>
            </a:prstGeom>
            <a:solidFill>
              <a:srgbClr val="0BFDFD">
                <a:alpha val="30000"/>
              </a:srgb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DAE851D-8177-4E8E-B165-78991351BA3E}"/>
              </a:ext>
            </a:extLst>
          </p:cNvPr>
          <p:cNvSpPr txBox="1"/>
          <p:nvPr/>
        </p:nvSpPr>
        <p:spPr>
          <a:xfrm>
            <a:off x="4903529" y="395272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070C0"/>
                </a:solidFill>
                <a:latin typeface="Segoe UI Black" panose="020B0A02040204020203" pitchFamily="34" charset="0"/>
              </a:rPr>
              <a:t>Music</a:t>
            </a:r>
            <a:endParaRPr kumimoji="1" lang="ja-JP" altLang="en-US" sz="1200" dirty="0">
              <a:solidFill>
                <a:srgbClr val="0070C0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A13060EE-05CB-4C44-81C6-A140A6BB1D32}"/>
              </a:ext>
            </a:extLst>
          </p:cNvPr>
          <p:cNvGrpSpPr/>
          <p:nvPr/>
        </p:nvGrpSpPr>
        <p:grpSpPr>
          <a:xfrm>
            <a:off x="4867408" y="4200404"/>
            <a:ext cx="679859" cy="586085"/>
            <a:chOff x="2780328" y="6020284"/>
            <a:chExt cx="679859" cy="586085"/>
          </a:xfrm>
        </p:grpSpPr>
        <p:pic>
          <p:nvPicPr>
            <p:cNvPr id="81" name="図 80">
              <a:extLst>
                <a:ext uri="{FF2B5EF4-FFF2-40B4-BE49-F238E27FC236}">
                  <a16:creationId xmlns:a16="http://schemas.microsoft.com/office/drawing/2014/main" id="{CCB3C7F7-B132-4037-9892-E9F2179B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014" y="6080241"/>
              <a:ext cx="482600" cy="482600"/>
            </a:xfrm>
            <a:prstGeom prst="rect">
              <a:avLst/>
            </a:prstGeom>
          </p:spPr>
        </p:pic>
        <p:sp>
          <p:nvSpPr>
            <p:cNvPr id="82" name="六角形 81">
              <a:extLst>
                <a:ext uri="{FF2B5EF4-FFF2-40B4-BE49-F238E27FC236}">
                  <a16:creationId xmlns:a16="http://schemas.microsoft.com/office/drawing/2014/main" id="{13DC49FC-422C-4E51-B67D-68315B176C88}"/>
                </a:ext>
              </a:extLst>
            </p:cNvPr>
            <p:cNvSpPr/>
            <p:nvPr/>
          </p:nvSpPr>
          <p:spPr>
            <a:xfrm>
              <a:off x="2780328" y="6020284"/>
              <a:ext cx="679859" cy="586085"/>
            </a:xfrm>
            <a:prstGeom prst="hexagon">
              <a:avLst/>
            </a:prstGeom>
            <a:solidFill>
              <a:schemeClr val="accent6">
                <a:alpha val="3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031094B7-F3FA-437C-BC98-F7395A94B48D}"/>
              </a:ext>
            </a:extLst>
          </p:cNvPr>
          <p:cNvSpPr txBox="1"/>
          <p:nvPr/>
        </p:nvSpPr>
        <p:spPr>
          <a:xfrm>
            <a:off x="2730203" y="46716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  <a:endParaRPr kumimoji="1" lang="ja-JP" altLang="en-US" dirty="0">
              <a:latin typeface="Segoe UI Black" panose="020B0A02040204020203" pitchFamily="34" charset="0"/>
            </a:endParaRPr>
          </a:p>
        </p:txBody>
      </p:sp>
      <p:sp>
        <p:nvSpPr>
          <p:cNvPr id="220" name="テキスト ボックス 219">
            <a:extLst>
              <a:ext uri="{FF2B5EF4-FFF2-40B4-BE49-F238E27FC236}">
                <a16:creationId xmlns:a16="http://schemas.microsoft.com/office/drawing/2014/main" id="{4FC50EC4-DA4C-44DE-A3E3-CE0C34C961D4}"/>
              </a:ext>
            </a:extLst>
          </p:cNvPr>
          <p:cNvSpPr txBox="1"/>
          <p:nvPr/>
        </p:nvSpPr>
        <p:spPr>
          <a:xfrm>
            <a:off x="8311714" y="45792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Segoe UI Black" panose="020B0A02040204020203" pitchFamily="34" charset="0"/>
              </a:rPr>
              <a:t>Enjoy Pass</a:t>
            </a:r>
            <a:endParaRPr kumimoji="1" lang="ja-JP" altLang="en-US" dirty="0">
              <a:latin typeface="Segoe UI Black" panose="020B0A02040204020203" pitchFamily="34" charset="0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5C9045B-8682-4B7C-8761-B8BFFD97EE4A}"/>
              </a:ext>
            </a:extLst>
          </p:cNvPr>
          <p:cNvGrpSpPr/>
          <p:nvPr/>
        </p:nvGrpSpPr>
        <p:grpSpPr>
          <a:xfrm>
            <a:off x="5976469" y="984723"/>
            <a:ext cx="6060926" cy="5314113"/>
            <a:chOff x="5976469" y="984723"/>
            <a:chExt cx="6060926" cy="5314113"/>
          </a:xfrm>
        </p:grpSpPr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E2CF2708-9E53-4471-B2FA-E0B396A06CE4}"/>
                </a:ext>
              </a:extLst>
            </p:cNvPr>
            <p:cNvGrpSpPr/>
            <p:nvPr/>
          </p:nvGrpSpPr>
          <p:grpSpPr>
            <a:xfrm>
              <a:off x="6533885" y="2154332"/>
              <a:ext cx="679859" cy="586085"/>
              <a:chOff x="6463173" y="2720869"/>
              <a:chExt cx="679859" cy="586085"/>
            </a:xfrm>
          </p:grpSpPr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A930E66D-B3D0-49E3-AD8C-89E74BA98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9185" y="2815391"/>
                <a:ext cx="567837" cy="397042"/>
              </a:xfrm>
              <a:prstGeom prst="rect">
                <a:avLst/>
              </a:prstGeom>
            </p:spPr>
          </p:pic>
          <p:sp>
            <p:nvSpPr>
              <p:cNvPr id="86" name="六角形 85">
                <a:extLst>
                  <a:ext uri="{FF2B5EF4-FFF2-40B4-BE49-F238E27FC236}">
                    <a16:creationId xmlns:a16="http://schemas.microsoft.com/office/drawing/2014/main" id="{4D4D140B-2B42-48C4-B0BE-89E523641975}"/>
                  </a:ext>
                </a:extLst>
              </p:cNvPr>
              <p:cNvSpPr/>
              <p:nvPr/>
            </p:nvSpPr>
            <p:spPr>
              <a:xfrm>
                <a:off x="6463173" y="2720869"/>
                <a:ext cx="679859" cy="586085"/>
              </a:xfrm>
              <a:prstGeom prst="hexagon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DA27FBB1-BD5D-4572-8179-051DB8EB5770}"/>
                </a:ext>
              </a:extLst>
            </p:cNvPr>
            <p:cNvGrpSpPr/>
            <p:nvPr/>
          </p:nvGrpSpPr>
          <p:grpSpPr>
            <a:xfrm>
              <a:off x="8119609" y="1870367"/>
              <a:ext cx="679859" cy="586085"/>
              <a:chOff x="2296452" y="1261309"/>
              <a:chExt cx="679859" cy="586085"/>
            </a:xfrm>
          </p:grpSpPr>
          <p:pic>
            <p:nvPicPr>
              <p:cNvPr id="88" name="図 87">
                <a:extLst>
                  <a:ext uri="{FF2B5EF4-FFF2-40B4-BE49-F238E27FC236}">
                    <a16:creationId xmlns:a16="http://schemas.microsoft.com/office/drawing/2014/main" id="{47DAD2A3-E0DA-4259-BDF6-37F67851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733" y="1373366"/>
                <a:ext cx="379508" cy="379508"/>
              </a:xfrm>
              <a:prstGeom prst="rect">
                <a:avLst/>
              </a:prstGeom>
            </p:spPr>
          </p:pic>
          <p:sp>
            <p:nvSpPr>
              <p:cNvPr id="89" name="六角形 88">
                <a:extLst>
                  <a:ext uri="{FF2B5EF4-FFF2-40B4-BE49-F238E27FC236}">
                    <a16:creationId xmlns:a16="http://schemas.microsoft.com/office/drawing/2014/main" id="{E8E1C65A-FF9A-4188-A0EC-84F69B568DFC}"/>
                  </a:ext>
                </a:extLst>
              </p:cNvPr>
              <p:cNvSpPr/>
              <p:nvPr/>
            </p:nvSpPr>
            <p:spPr>
              <a:xfrm>
                <a:off x="2296452" y="1261309"/>
                <a:ext cx="679859" cy="586085"/>
              </a:xfrm>
              <a:prstGeom prst="hexagon">
                <a:avLst/>
              </a:prstGeom>
              <a:solidFill>
                <a:schemeClr val="accent6">
                  <a:alpha val="3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16D57180-6E77-4425-9457-F2749F00A46A}"/>
                </a:ext>
              </a:extLst>
            </p:cNvPr>
            <p:cNvGrpSpPr/>
            <p:nvPr/>
          </p:nvGrpSpPr>
          <p:grpSpPr>
            <a:xfrm>
              <a:off x="7070927" y="3626351"/>
              <a:ext cx="679859" cy="586085"/>
              <a:chOff x="525713" y="3840770"/>
              <a:chExt cx="679859" cy="586085"/>
            </a:xfrm>
          </p:grpSpPr>
          <p:pic>
            <p:nvPicPr>
              <p:cNvPr id="91" name="図 90">
                <a:extLst>
                  <a:ext uri="{FF2B5EF4-FFF2-40B4-BE49-F238E27FC236}">
                    <a16:creationId xmlns:a16="http://schemas.microsoft.com/office/drawing/2014/main" id="{E8836BF2-2913-4D60-BBBE-1554BC335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165" b="38181"/>
              <a:stretch/>
            </p:blipFill>
            <p:spPr>
              <a:xfrm>
                <a:off x="585037" y="4061691"/>
                <a:ext cx="585044" cy="144242"/>
              </a:xfrm>
              <a:prstGeom prst="rect">
                <a:avLst/>
              </a:prstGeom>
            </p:spPr>
          </p:pic>
          <p:sp>
            <p:nvSpPr>
              <p:cNvPr id="92" name="六角形 91">
                <a:extLst>
                  <a:ext uri="{FF2B5EF4-FFF2-40B4-BE49-F238E27FC236}">
                    <a16:creationId xmlns:a16="http://schemas.microsoft.com/office/drawing/2014/main" id="{5E69C583-87C2-4312-9D03-F3C9FF729F50}"/>
                  </a:ext>
                </a:extLst>
              </p:cNvPr>
              <p:cNvSpPr/>
              <p:nvPr/>
            </p:nvSpPr>
            <p:spPr>
              <a:xfrm>
                <a:off x="525713" y="3840770"/>
                <a:ext cx="679859" cy="586085"/>
              </a:xfrm>
              <a:prstGeom prst="hexagon">
                <a:avLst/>
              </a:prstGeom>
              <a:solidFill>
                <a:schemeClr val="accent5">
                  <a:alpha val="3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D4335E93-C2AC-407F-9E73-FA5E638EF881}"/>
                </a:ext>
              </a:extLst>
            </p:cNvPr>
            <p:cNvGrpSpPr/>
            <p:nvPr/>
          </p:nvGrpSpPr>
          <p:grpSpPr>
            <a:xfrm>
              <a:off x="8647053" y="984723"/>
              <a:ext cx="679859" cy="586085"/>
              <a:chOff x="2251329" y="3835219"/>
              <a:chExt cx="679859" cy="586085"/>
            </a:xfrm>
          </p:grpSpPr>
          <p:pic>
            <p:nvPicPr>
              <p:cNvPr id="94" name="図 93">
                <a:extLst>
                  <a:ext uri="{FF2B5EF4-FFF2-40B4-BE49-F238E27FC236}">
                    <a16:creationId xmlns:a16="http://schemas.microsoft.com/office/drawing/2014/main" id="{96D41C09-233D-4654-AA0D-07C2FCDAA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945" y="3922392"/>
                <a:ext cx="428625" cy="428625"/>
              </a:xfrm>
              <a:prstGeom prst="rect">
                <a:avLst/>
              </a:prstGeom>
            </p:spPr>
          </p:pic>
          <p:sp>
            <p:nvSpPr>
              <p:cNvPr id="95" name="六角形 94">
                <a:extLst>
                  <a:ext uri="{FF2B5EF4-FFF2-40B4-BE49-F238E27FC236}">
                    <a16:creationId xmlns:a16="http://schemas.microsoft.com/office/drawing/2014/main" id="{A4F5CF35-F2F0-4E93-A9D5-B252B13D9CCB}"/>
                  </a:ext>
                </a:extLst>
              </p:cNvPr>
              <p:cNvSpPr/>
              <p:nvPr/>
            </p:nvSpPr>
            <p:spPr>
              <a:xfrm>
                <a:off x="2251329" y="3835219"/>
                <a:ext cx="679859" cy="586085"/>
              </a:xfrm>
              <a:prstGeom prst="hexagon">
                <a:avLst/>
              </a:prstGeom>
              <a:solidFill>
                <a:srgbClr val="FF99FF">
                  <a:alpha val="30000"/>
                </a:srgbClr>
              </a:solidFill>
              <a:ln>
                <a:solidFill>
                  <a:srgbClr val="A21C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6B510968-629A-4B40-9FE7-02504F27093F}"/>
                </a:ext>
              </a:extLst>
            </p:cNvPr>
            <p:cNvGrpSpPr/>
            <p:nvPr/>
          </p:nvGrpSpPr>
          <p:grpSpPr>
            <a:xfrm>
              <a:off x="8663694" y="4535562"/>
              <a:ext cx="679859" cy="586085"/>
              <a:chOff x="1387613" y="6020283"/>
              <a:chExt cx="679859" cy="586085"/>
            </a:xfrm>
          </p:grpSpPr>
          <p:pic>
            <p:nvPicPr>
              <p:cNvPr id="97" name="図 96">
                <a:extLst>
                  <a:ext uri="{FF2B5EF4-FFF2-40B4-BE49-F238E27FC236}">
                    <a16:creationId xmlns:a16="http://schemas.microsoft.com/office/drawing/2014/main" id="{D0F5695F-8F82-449D-8746-A52793B2D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259" y="6095289"/>
                <a:ext cx="440565" cy="440565"/>
              </a:xfrm>
              <a:prstGeom prst="rect">
                <a:avLst/>
              </a:prstGeom>
            </p:spPr>
          </p:pic>
          <p:sp>
            <p:nvSpPr>
              <p:cNvPr id="98" name="六角形 97">
                <a:extLst>
                  <a:ext uri="{FF2B5EF4-FFF2-40B4-BE49-F238E27FC236}">
                    <a16:creationId xmlns:a16="http://schemas.microsoft.com/office/drawing/2014/main" id="{C770F96B-77ED-46BB-B959-3B8475F03CEF}"/>
                  </a:ext>
                </a:extLst>
              </p:cNvPr>
              <p:cNvSpPr/>
              <p:nvPr/>
            </p:nvSpPr>
            <p:spPr>
              <a:xfrm>
                <a:off x="1387613" y="6020283"/>
                <a:ext cx="679859" cy="586085"/>
              </a:xfrm>
              <a:prstGeom prst="hexagon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D2B3FED1-5B2F-4840-8EFC-87087379201C}"/>
                </a:ext>
              </a:extLst>
            </p:cNvPr>
            <p:cNvGrpSpPr/>
            <p:nvPr/>
          </p:nvGrpSpPr>
          <p:grpSpPr>
            <a:xfrm>
              <a:off x="8664394" y="2752743"/>
              <a:ext cx="679859" cy="586085"/>
              <a:chOff x="2331344" y="3840770"/>
              <a:chExt cx="679859" cy="586085"/>
            </a:xfrm>
          </p:grpSpPr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1F536261-154A-44EF-A409-236491B8A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61" t="12222" r="23778" b="11977"/>
              <a:stretch/>
            </p:blipFill>
            <p:spPr>
              <a:xfrm>
                <a:off x="2495872" y="3859889"/>
                <a:ext cx="384330" cy="554266"/>
              </a:xfrm>
              <a:prstGeom prst="rect">
                <a:avLst/>
              </a:prstGeom>
            </p:spPr>
          </p:pic>
          <p:sp>
            <p:nvSpPr>
              <p:cNvPr id="101" name="六角形 100">
                <a:extLst>
                  <a:ext uri="{FF2B5EF4-FFF2-40B4-BE49-F238E27FC236}">
                    <a16:creationId xmlns:a16="http://schemas.microsoft.com/office/drawing/2014/main" id="{D048DBB7-DA59-46DC-900F-D30EAA8050CC}"/>
                  </a:ext>
                </a:extLst>
              </p:cNvPr>
              <p:cNvSpPr/>
              <p:nvPr/>
            </p:nvSpPr>
            <p:spPr>
              <a:xfrm>
                <a:off x="2331344" y="3840770"/>
                <a:ext cx="679859" cy="586085"/>
              </a:xfrm>
              <a:prstGeom prst="hexagon">
                <a:avLst/>
              </a:prstGeom>
              <a:solidFill>
                <a:srgbClr val="F73211">
                  <a:alpha val="30000"/>
                </a:srgbClr>
              </a:solidFill>
              <a:ln>
                <a:solidFill>
                  <a:srgbClr val="B724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674B6A59-770F-4AF8-A282-0999883F6612}"/>
                </a:ext>
              </a:extLst>
            </p:cNvPr>
            <p:cNvGrpSpPr/>
            <p:nvPr/>
          </p:nvGrpSpPr>
          <p:grpSpPr>
            <a:xfrm>
              <a:off x="6529440" y="4525523"/>
              <a:ext cx="679858" cy="586085"/>
              <a:chOff x="2346329" y="1225092"/>
              <a:chExt cx="679858" cy="586085"/>
            </a:xfrm>
          </p:grpSpPr>
          <p:pic>
            <p:nvPicPr>
              <p:cNvPr id="103" name="図 102">
                <a:extLst>
                  <a:ext uri="{FF2B5EF4-FFF2-40B4-BE49-F238E27FC236}">
                    <a16:creationId xmlns:a16="http://schemas.microsoft.com/office/drawing/2014/main" id="{4DAC3D41-5AEC-43CE-BFF3-49FE05214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59" b="56206"/>
              <a:stretch/>
            </p:blipFill>
            <p:spPr>
              <a:xfrm>
                <a:off x="2520829" y="1225092"/>
                <a:ext cx="417615" cy="586085"/>
              </a:xfrm>
              <a:prstGeom prst="rect">
                <a:avLst/>
              </a:prstGeom>
            </p:spPr>
          </p:pic>
          <p:sp>
            <p:nvSpPr>
              <p:cNvPr id="104" name="六角形 103">
                <a:extLst>
                  <a:ext uri="{FF2B5EF4-FFF2-40B4-BE49-F238E27FC236}">
                    <a16:creationId xmlns:a16="http://schemas.microsoft.com/office/drawing/2014/main" id="{B738F21D-9B08-4094-86D7-9345E6924155}"/>
                  </a:ext>
                </a:extLst>
              </p:cNvPr>
              <p:cNvSpPr/>
              <p:nvPr/>
            </p:nvSpPr>
            <p:spPr>
              <a:xfrm>
                <a:off x="2346329" y="1225092"/>
                <a:ext cx="679858" cy="586085"/>
              </a:xfrm>
              <a:prstGeom prst="hexagon">
                <a:avLst/>
              </a:prstGeom>
              <a:solidFill>
                <a:srgbClr val="0BFDFD">
                  <a:alpha val="30000"/>
                </a:srgb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C233F179-D8A5-49E9-BB10-FEF667312D1E}"/>
                </a:ext>
              </a:extLst>
            </p:cNvPr>
            <p:cNvGrpSpPr/>
            <p:nvPr/>
          </p:nvGrpSpPr>
          <p:grpSpPr>
            <a:xfrm>
              <a:off x="9737133" y="2739784"/>
              <a:ext cx="679859" cy="586085"/>
              <a:chOff x="2780328" y="6020284"/>
              <a:chExt cx="679859" cy="586085"/>
            </a:xfrm>
          </p:grpSpPr>
          <p:pic>
            <p:nvPicPr>
              <p:cNvPr id="106" name="図 105">
                <a:extLst>
                  <a:ext uri="{FF2B5EF4-FFF2-40B4-BE49-F238E27FC236}">
                    <a16:creationId xmlns:a16="http://schemas.microsoft.com/office/drawing/2014/main" id="{9470D76D-1D6E-442C-B0CA-E6A912F06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014" y="6080241"/>
                <a:ext cx="482600" cy="482600"/>
              </a:xfrm>
              <a:prstGeom prst="rect">
                <a:avLst/>
              </a:prstGeom>
            </p:spPr>
          </p:pic>
          <p:sp>
            <p:nvSpPr>
              <p:cNvPr id="107" name="六角形 106">
                <a:extLst>
                  <a:ext uri="{FF2B5EF4-FFF2-40B4-BE49-F238E27FC236}">
                    <a16:creationId xmlns:a16="http://schemas.microsoft.com/office/drawing/2014/main" id="{5552C255-B651-498D-A33F-D40444989470}"/>
                  </a:ext>
                </a:extLst>
              </p:cNvPr>
              <p:cNvSpPr/>
              <p:nvPr/>
            </p:nvSpPr>
            <p:spPr>
              <a:xfrm>
                <a:off x="2780328" y="6020284"/>
                <a:ext cx="679859" cy="586085"/>
              </a:xfrm>
              <a:prstGeom prst="hexagon">
                <a:avLst/>
              </a:prstGeom>
              <a:solidFill>
                <a:schemeClr val="accent6">
                  <a:alpha val="3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F6AB0F8C-4A53-41EF-8FA2-3941621A09C9}"/>
                </a:ext>
              </a:extLst>
            </p:cNvPr>
            <p:cNvGrpSpPr/>
            <p:nvPr/>
          </p:nvGrpSpPr>
          <p:grpSpPr>
            <a:xfrm>
              <a:off x="7599535" y="2760106"/>
              <a:ext cx="679859" cy="586085"/>
              <a:chOff x="2780328" y="6020284"/>
              <a:chExt cx="679859" cy="586085"/>
            </a:xfrm>
          </p:grpSpPr>
          <p:pic>
            <p:nvPicPr>
              <p:cNvPr id="109" name="図 108">
                <a:extLst>
                  <a:ext uri="{FF2B5EF4-FFF2-40B4-BE49-F238E27FC236}">
                    <a16:creationId xmlns:a16="http://schemas.microsoft.com/office/drawing/2014/main" id="{CFB50A61-644F-4A4B-B917-6D4DD5F69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014" y="6080241"/>
                <a:ext cx="482600" cy="482600"/>
              </a:xfrm>
              <a:prstGeom prst="rect">
                <a:avLst/>
              </a:prstGeom>
            </p:spPr>
          </p:pic>
          <p:sp>
            <p:nvSpPr>
              <p:cNvPr id="110" name="六角形 109">
                <a:extLst>
                  <a:ext uri="{FF2B5EF4-FFF2-40B4-BE49-F238E27FC236}">
                    <a16:creationId xmlns:a16="http://schemas.microsoft.com/office/drawing/2014/main" id="{5B0F38D6-8486-4870-85AC-A1E80183C4BB}"/>
                  </a:ext>
                </a:extLst>
              </p:cNvPr>
              <p:cNvSpPr/>
              <p:nvPr/>
            </p:nvSpPr>
            <p:spPr>
              <a:xfrm>
                <a:off x="2780328" y="6020284"/>
                <a:ext cx="679859" cy="586085"/>
              </a:xfrm>
              <a:prstGeom prst="hexagon">
                <a:avLst/>
              </a:prstGeom>
              <a:solidFill>
                <a:schemeClr val="accent6">
                  <a:alpha val="3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FBD4F43B-32DA-4F11-99C1-5C1391F72B78}"/>
                </a:ext>
              </a:extLst>
            </p:cNvPr>
            <p:cNvGrpSpPr/>
            <p:nvPr/>
          </p:nvGrpSpPr>
          <p:grpSpPr>
            <a:xfrm>
              <a:off x="8657556" y="2159001"/>
              <a:ext cx="679858" cy="586085"/>
              <a:chOff x="2346329" y="1225092"/>
              <a:chExt cx="679858" cy="586085"/>
            </a:xfrm>
          </p:grpSpPr>
          <p:pic>
            <p:nvPicPr>
              <p:cNvPr id="116" name="図 115">
                <a:extLst>
                  <a:ext uri="{FF2B5EF4-FFF2-40B4-BE49-F238E27FC236}">
                    <a16:creationId xmlns:a16="http://schemas.microsoft.com/office/drawing/2014/main" id="{A440DDE1-8BF5-41F3-B272-D27A82793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59" b="56206"/>
              <a:stretch/>
            </p:blipFill>
            <p:spPr>
              <a:xfrm>
                <a:off x="2520829" y="1225092"/>
                <a:ext cx="417615" cy="586085"/>
              </a:xfrm>
              <a:prstGeom prst="rect">
                <a:avLst/>
              </a:prstGeom>
            </p:spPr>
          </p:pic>
          <p:sp>
            <p:nvSpPr>
              <p:cNvPr id="117" name="六角形 116">
                <a:extLst>
                  <a:ext uri="{FF2B5EF4-FFF2-40B4-BE49-F238E27FC236}">
                    <a16:creationId xmlns:a16="http://schemas.microsoft.com/office/drawing/2014/main" id="{A4E6AD4A-D971-42F4-8EA2-B2A972287FF7}"/>
                  </a:ext>
                </a:extLst>
              </p:cNvPr>
              <p:cNvSpPr/>
              <p:nvPr/>
            </p:nvSpPr>
            <p:spPr>
              <a:xfrm>
                <a:off x="2346329" y="1225092"/>
                <a:ext cx="679858" cy="586085"/>
              </a:xfrm>
              <a:prstGeom prst="hexagon">
                <a:avLst/>
              </a:prstGeom>
              <a:solidFill>
                <a:srgbClr val="0BFDFD">
                  <a:alpha val="30000"/>
                </a:srgb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24" name="グループ化 123">
              <a:extLst>
                <a:ext uri="{FF2B5EF4-FFF2-40B4-BE49-F238E27FC236}">
                  <a16:creationId xmlns:a16="http://schemas.microsoft.com/office/drawing/2014/main" id="{4FE9DC9C-FC9E-4081-A6F7-F3A9FA95FA5F}"/>
                </a:ext>
              </a:extLst>
            </p:cNvPr>
            <p:cNvGrpSpPr/>
            <p:nvPr/>
          </p:nvGrpSpPr>
          <p:grpSpPr>
            <a:xfrm>
              <a:off x="6532647" y="3339329"/>
              <a:ext cx="679859" cy="586085"/>
              <a:chOff x="1387613" y="6020283"/>
              <a:chExt cx="679859" cy="586085"/>
            </a:xfrm>
          </p:grpSpPr>
          <p:pic>
            <p:nvPicPr>
              <p:cNvPr id="125" name="図 124">
                <a:extLst>
                  <a:ext uri="{FF2B5EF4-FFF2-40B4-BE49-F238E27FC236}">
                    <a16:creationId xmlns:a16="http://schemas.microsoft.com/office/drawing/2014/main" id="{B47815B9-15F1-4F3F-90FA-B4D40A82E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259" y="6095289"/>
                <a:ext cx="440565" cy="440565"/>
              </a:xfrm>
              <a:prstGeom prst="rect">
                <a:avLst/>
              </a:prstGeom>
            </p:spPr>
          </p:pic>
          <p:sp>
            <p:nvSpPr>
              <p:cNvPr id="126" name="六角形 125">
                <a:extLst>
                  <a:ext uri="{FF2B5EF4-FFF2-40B4-BE49-F238E27FC236}">
                    <a16:creationId xmlns:a16="http://schemas.microsoft.com/office/drawing/2014/main" id="{6E67702A-22C6-4EB4-88EF-85208F53E425}"/>
                  </a:ext>
                </a:extLst>
              </p:cNvPr>
              <p:cNvSpPr/>
              <p:nvPr/>
            </p:nvSpPr>
            <p:spPr>
              <a:xfrm>
                <a:off x="1387613" y="6020283"/>
                <a:ext cx="679859" cy="586085"/>
              </a:xfrm>
              <a:prstGeom prst="hexagon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43" name="六角形 142">
              <a:extLst>
                <a:ext uri="{FF2B5EF4-FFF2-40B4-BE49-F238E27FC236}">
                  <a16:creationId xmlns:a16="http://schemas.microsoft.com/office/drawing/2014/main" id="{2705A125-EF5F-4907-A44E-E77DD413DFED}"/>
                </a:ext>
              </a:extLst>
            </p:cNvPr>
            <p:cNvSpPr/>
            <p:nvPr/>
          </p:nvSpPr>
          <p:spPr>
            <a:xfrm>
              <a:off x="8127004" y="1283510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7" name="六角形 146">
              <a:extLst>
                <a:ext uri="{FF2B5EF4-FFF2-40B4-BE49-F238E27FC236}">
                  <a16:creationId xmlns:a16="http://schemas.microsoft.com/office/drawing/2014/main" id="{C80217B7-2BF1-4DB6-9043-AD92AF4B155E}"/>
                </a:ext>
              </a:extLst>
            </p:cNvPr>
            <p:cNvSpPr/>
            <p:nvPr/>
          </p:nvSpPr>
          <p:spPr>
            <a:xfrm>
              <a:off x="7070033" y="3035917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8" name="六角形 147">
              <a:extLst>
                <a:ext uri="{FF2B5EF4-FFF2-40B4-BE49-F238E27FC236}">
                  <a16:creationId xmlns:a16="http://schemas.microsoft.com/office/drawing/2014/main" id="{01F6287F-298B-43F9-914F-C207C889D09C}"/>
                </a:ext>
              </a:extLst>
            </p:cNvPr>
            <p:cNvSpPr/>
            <p:nvPr/>
          </p:nvSpPr>
          <p:spPr>
            <a:xfrm>
              <a:off x="7599724" y="2166326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9" name="六角形 148">
              <a:extLst>
                <a:ext uri="{FF2B5EF4-FFF2-40B4-BE49-F238E27FC236}">
                  <a16:creationId xmlns:a16="http://schemas.microsoft.com/office/drawing/2014/main" id="{8D908D9B-69E2-4153-BD51-5E231F71A0F3}"/>
                </a:ext>
              </a:extLst>
            </p:cNvPr>
            <p:cNvSpPr/>
            <p:nvPr/>
          </p:nvSpPr>
          <p:spPr>
            <a:xfrm>
              <a:off x="7070032" y="1856653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0" name="六角形 149">
              <a:extLst>
                <a:ext uri="{FF2B5EF4-FFF2-40B4-BE49-F238E27FC236}">
                  <a16:creationId xmlns:a16="http://schemas.microsoft.com/office/drawing/2014/main" id="{D357B3E3-97F0-4030-B728-A58F57851299}"/>
                </a:ext>
              </a:extLst>
            </p:cNvPr>
            <p:cNvSpPr/>
            <p:nvPr/>
          </p:nvSpPr>
          <p:spPr>
            <a:xfrm>
              <a:off x="6537069" y="2750818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3" name="六角形 152">
              <a:extLst>
                <a:ext uri="{FF2B5EF4-FFF2-40B4-BE49-F238E27FC236}">
                  <a16:creationId xmlns:a16="http://schemas.microsoft.com/office/drawing/2014/main" id="{3B46C096-48D7-4192-99EC-FAB903B52228}"/>
                </a:ext>
              </a:extLst>
            </p:cNvPr>
            <p:cNvSpPr/>
            <p:nvPr/>
          </p:nvSpPr>
          <p:spPr>
            <a:xfrm>
              <a:off x="7070561" y="4215767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9" name="六角形 158">
              <a:extLst>
                <a:ext uri="{FF2B5EF4-FFF2-40B4-BE49-F238E27FC236}">
                  <a16:creationId xmlns:a16="http://schemas.microsoft.com/office/drawing/2014/main" id="{BF7C7E8D-E17B-4FFF-A2ED-39755E3093D6}"/>
                </a:ext>
              </a:extLst>
            </p:cNvPr>
            <p:cNvSpPr/>
            <p:nvPr/>
          </p:nvSpPr>
          <p:spPr>
            <a:xfrm>
              <a:off x="6537596" y="3930920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4" name="六角形 163">
              <a:extLst>
                <a:ext uri="{FF2B5EF4-FFF2-40B4-BE49-F238E27FC236}">
                  <a16:creationId xmlns:a16="http://schemas.microsoft.com/office/drawing/2014/main" id="{3E758889-B077-43EE-8E4E-48E67183EFED}"/>
                </a:ext>
              </a:extLst>
            </p:cNvPr>
            <p:cNvSpPr/>
            <p:nvPr/>
          </p:nvSpPr>
          <p:spPr>
            <a:xfrm>
              <a:off x="8140373" y="3054478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5" name="六角形 164">
              <a:extLst>
                <a:ext uri="{FF2B5EF4-FFF2-40B4-BE49-F238E27FC236}">
                  <a16:creationId xmlns:a16="http://schemas.microsoft.com/office/drawing/2014/main" id="{3C732BB6-7AE0-4966-B1A8-404DB056D9FE}"/>
                </a:ext>
              </a:extLst>
            </p:cNvPr>
            <p:cNvSpPr/>
            <p:nvPr/>
          </p:nvSpPr>
          <p:spPr>
            <a:xfrm>
              <a:off x="8132942" y="2459132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7" name="六角形 166">
              <a:extLst>
                <a:ext uri="{FF2B5EF4-FFF2-40B4-BE49-F238E27FC236}">
                  <a16:creationId xmlns:a16="http://schemas.microsoft.com/office/drawing/2014/main" id="{657FECA6-E2D2-403E-B174-0E5D4B7F6175}"/>
                </a:ext>
              </a:extLst>
            </p:cNvPr>
            <p:cNvSpPr/>
            <p:nvPr/>
          </p:nvSpPr>
          <p:spPr>
            <a:xfrm>
              <a:off x="7603377" y="3340066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8" name="六角形 167">
              <a:extLst>
                <a:ext uri="{FF2B5EF4-FFF2-40B4-BE49-F238E27FC236}">
                  <a16:creationId xmlns:a16="http://schemas.microsoft.com/office/drawing/2014/main" id="{A26D9CC4-CD3C-4C88-9456-7C5E7717C821}"/>
                </a:ext>
              </a:extLst>
            </p:cNvPr>
            <p:cNvSpPr/>
            <p:nvPr/>
          </p:nvSpPr>
          <p:spPr>
            <a:xfrm>
              <a:off x="8140373" y="3643726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9" name="六角形 168">
              <a:extLst>
                <a:ext uri="{FF2B5EF4-FFF2-40B4-BE49-F238E27FC236}">
                  <a16:creationId xmlns:a16="http://schemas.microsoft.com/office/drawing/2014/main" id="{C405F8D8-A989-4197-AA03-1A2B1BF70AA1}"/>
                </a:ext>
              </a:extLst>
            </p:cNvPr>
            <p:cNvSpPr/>
            <p:nvPr/>
          </p:nvSpPr>
          <p:spPr>
            <a:xfrm>
              <a:off x="7598173" y="3929114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1" name="六角形 170">
              <a:extLst>
                <a:ext uri="{FF2B5EF4-FFF2-40B4-BE49-F238E27FC236}">
                  <a16:creationId xmlns:a16="http://schemas.microsoft.com/office/drawing/2014/main" id="{EA17CA05-7EB2-4CCC-9E24-B9BF737CF77A}"/>
                </a:ext>
              </a:extLst>
            </p:cNvPr>
            <p:cNvSpPr/>
            <p:nvPr/>
          </p:nvSpPr>
          <p:spPr>
            <a:xfrm>
              <a:off x="9189658" y="1267671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2" name="六角形 171">
              <a:extLst>
                <a:ext uri="{FF2B5EF4-FFF2-40B4-BE49-F238E27FC236}">
                  <a16:creationId xmlns:a16="http://schemas.microsoft.com/office/drawing/2014/main" id="{F11A8C00-B243-42D6-9CFE-D5A2687F820A}"/>
                </a:ext>
              </a:extLst>
            </p:cNvPr>
            <p:cNvSpPr/>
            <p:nvPr/>
          </p:nvSpPr>
          <p:spPr>
            <a:xfrm>
              <a:off x="9206299" y="3642144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3" name="六角形 172">
              <a:extLst>
                <a:ext uri="{FF2B5EF4-FFF2-40B4-BE49-F238E27FC236}">
                  <a16:creationId xmlns:a16="http://schemas.microsoft.com/office/drawing/2014/main" id="{4D9CFBB8-49A3-421A-B8EE-5B91F0E8310F}"/>
                </a:ext>
              </a:extLst>
            </p:cNvPr>
            <p:cNvSpPr/>
            <p:nvPr/>
          </p:nvSpPr>
          <p:spPr>
            <a:xfrm>
              <a:off x="9196773" y="2453355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4" name="六角形 173">
              <a:extLst>
                <a:ext uri="{FF2B5EF4-FFF2-40B4-BE49-F238E27FC236}">
                  <a16:creationId xmlns:a16="http://schemas.microsoft.com/office/drawing/2014/main" id="{FFA2325E-E7B2-4A1F-A50E-C08829FD4C06}"/>
                </a:ext>
              </a:extLst>
            </p:cNvPr>
            <p:cNvSpPr/>
            <p:nvPr/>
          </p:nvSpPr>
          <p:spPr>
            <a:xfrm>
              <a:off x="9196773" y="3043623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5" name="六角形 174">
              <a:extLst>
                <a:ext uri="{FF2B5EF4-FFF2-40B4-BE49-F238E27FC236}">
                  <a16:creationId xmlns:a16="http://schemas.microsoft.com/office/drawing/2014/main" id="{3B34BAD4-BE8C-431C-833F-0833E537DB9D}"/>
                </a:ext>
              </a:extLst>
            </p:cNvPr>
            <p:cNvSpPr/>
            <p:nvPr/>
          </p:nvSpPr>
          <p:spPr>
            <a:xfrm>
              <a:off x="9735536" y="2149869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六角形 176">
              <a:extLst>
                <a:ext uri="{FF2B5EF4-FFF2-40B4-BE49-F238E27FC236}">
                  <a16:creationId xmlns:a16="http://schemas.microsoft.com/office/drawing/2014/main" id="{BB1F9F89-CB76-41F9-A7FE-16219B87CC72}"/>
                </a:ext>
              </a:extLst>
            </p:cNvPr>
            <p:cNvSpPr/>
            <p:nvPr/>
          </p:nvSpPr>
          <p:spPr>
            <a:xfrm>
              <a:off x="9748615" y="3930036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9" name="六角形 178">
              <a:extLst>
                <a:ext uri="{FF2B5EF4-FFF2-40B4-BE49-F238E27FC236}">
                  <a16:creationId xmlns:a16="http://schemas.microsoft.com/office/drawing/2014/main" id="{25382627-7B92-4D9A-9A30-26B5398A0558}"/>
                </a:ext>
              </a:extLst>
            </p:cNvPr>
            <p:cNvSpPr/>
            <p:nvPr/>
          </p:nvSpPr>
          <p:spPr>
            <a:xfrm>
              <a:off x="9739378" y="3331804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2" name="六角形 181">
              <a:extLst>
                <a:ext uri="{FF2B5EF4-FFF2-40B4-BE49-F238E27FC236}">
                  <a16:creationId xmlns:a16="http://schemas.microsoft.com/office/drawing/2014/main" id="{04112029-016F-47FB-A9D1-29FC77664D75}"/>
                </a:ext>
              </a:extLst>
            </p:cNvPr>
            <p:cNvSpPr/>
            <p:nvPr/>
          </p:nvSpPr>
          <p:spPr>
            <a:xfrm>
              <a:off x="10286265" y="4223367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3" name="六角形 182">
              <a:extLst>
                <a:ext uri="{FF2B5EF4-FFF2-40B4-BE49-F238E27FC236}">
                  <a16:creationId xmlns:a16="http://schemas.microsoft.com/office/drawing/2014/main" id="{5D9BE4F5-55EE-474B-8E9D-10194CD2154B}"/>
                </a:ext>
              </a:extLst>
            </p:cNvPr>
            <p:cNvSpPr/>
            <p:nvPr/>
          </p:nvSpPr>
          <p:spPr>
            <a:xfrm>
              <a:off x="10277028" y="3034578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六角形 184">
              <a:extLst>
                <a:ext uri="{FF2B5EF4-FFF2-40B4-BE49-F238E27FC236}">
                  <a16:creationId xmlns:a16="http://schemas.microsoft.com/office/drawing/2014/main" id="{F5EC4950-A0A3-4C45-9518-D6F52DD556A0}"/>
                </a:ext>
              </a:extLst>
            </p:cNvPr>
            <p:cNvSpPr/>
            <p:nvPr/>
          </p:nvSpPr>
          <p:spPr>
            <a:xfrm>
              <a:off x="10815791" y="2731092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9" name="六角形 188">
              <a:extLst>
                <a:ext uri="{FF2B5EF4-FFF2-40B4-BE49-F238E27FC236}">
                  <a16:creationId xmlns:a16="http://schemas.microsoft.com/office/drawing/2014/main" id="{B15FF35B-FEF6-4741-A236-73DA96E2F3A1}"/>
                </a:ext>
              </a:extLst>
            </p:cNvPr>
            <p:cNvSpPr/>
            <p:nvPr/>
          </p:nvSpPr>
          <p:spPr>
            <a:xfrm>
              <a:off x="10819344" y="3913027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六角形 189">
              <a:extLst>
                <a:ext uri="{FF2B5EF4-FFF2-40B4-BE49-F238E27FC236}">
                  <a16:creationId xmlns:a16="http://schemas.microsoft.com/office/drawing/2014/main" id="{8D5072BD-0DDD-4BA3-862F-1A1F36C9731F}"/>
                </a:ext>
              </a:extLst>
            </p:cNvPr>
            <p:cNvSpPr/>
            <p:nvPr/>
          </p:nvSpPr>
          <p:spPr>
            <a:xfrm>
              <a:off x="8663694" y="3938097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2" name="六角形 191">
              <a:extLst>
                <a:ext uri="{FF2B5EF4-FFF2-40B4-BE49-F238E27FC236}">
                  <a16:creationId xmlns:a16="http://schemas.microsoft.com/office/drawing/2014/main" id="{CB8B44AC-A92C-49B2-BA4E-1F1E387B0537}"/>
                </a:ext>
              </a:extLst>
            </p:cNvPr>
            <p:cNvSpPr/>
            <p:nvPr/>
          </p:nvSpPr>
          <p:spPr>
            <a:xfrm>
              <a:off x="8656695" y="5123229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3" name="六角形 192">
              <a:extLst>
                <a:ext uri="{FF2B5EF4-FFF2-40B4-BE49-F238E27FC236}">
                  <a16:creationId xmlns:a16="http://schemas.microsoft.com/office/drawing/2014/main" id="{85E8E754-3D4B-4CCF-B55D-5F356F5BA7F1}"/>
                </a:ext>
              </a:extLst>
            </p:cNvPr>
            <p:cNvSpPr/>
            <p:nvPr/>
          </p:nvSpPr>
          <p:spPr>
            <a:xfrm>
              <a:off x="8656695" y="5712751"/>
              <a:ext cx="679859" cy="586085"/>
            </a:xfrm>
            <a:prstGeom prst="hexagon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94" name="グループ化 193">
              <a:extLst>
                <a:ext uri="{FF2B5EF4-FFF2-40B4-BE49-F238E27FC236}">
                  <a16:creationId xmlns:a16="http://schemas.microsoft.com/office/drawing/2014/main" id="{B1D70017-F3D7-4B16-8D4C-BED6161EA853}"/>
                </a:ext>
              </a:extLst>
            </p:cNvPr>
            <p:cNvGrpSpPr/>
            <p:nvPr/>
          </p:nvGrpSpPr>
          <p:grpSpPr>
            <a:xfrm>
              <a:off x="10810426" y="2144358"/>
              <a:ext cx="679859" cy="586085"/>
              <a:chOff x="6463173" y="2720869"/>
              <a:chExt cx="679859" cy="586085"/>
            </a:xfrm>
          </p:grpSpPr>
          <p:pic>
            <p:nvPicPr>
              <p:cNvPr id="195" name="図 194">
                <a:extLst>
                  <a:ext uri="{FF2B5EF4-FFF2-40B4-BE49-F238E27FC236}">
                    <a16:creationId xmlns:a16="http://schemas.microsoft.com/office/drawing/2014/main" id="{E932105D-9DB4-4886-9213-B6877EC6A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9185" y="2815391"/>
                <a:ext cx="567837" cy="397042"/>
              </a:xfrm>
              <a:prstGeom prst="rect">
                <a:avLst/>
              </a:prstGeom>
            </p:spPr>
          </p:pic>
          <p:sp>
            <p:nvSpPr>
              <p:cNvPr id="196" name="六角形 195">
                <a:extLst>
                  <a:ext uri="{FF2B5EF4-FFF2-40B4-BE49-F238E27FC236}">
                    <a16:creationId xmlns:a16="http://schemas.microsoft.com/office/drawing/2014/main" id="{241A34E0-FF19-44B6-A7A7-ABD3B5C88B90}"/>
                  </a:ext>
                </a:extLst>
              </p:cNvPr>
              <p:cNvSpPr/>
              <p:nvPr/>
            </p:nvSpPr>
            <p:spPr>
              <a:xfrm>
                <a:off x="6463173" y="2720869"/>
                <a:ext cx="679859" cy="586085"/>
              </a:xfrm>
              <a:prstGeom prst="hexagon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98" name="六角形 197">
              <a:extLst>
                <a:ext uri="{FF2B5EF4-FFF2-40B4-BE49-F238E27FC236}">
                  <a16:creationId xmlns:a16="http://schemas.microsoft.com/office/drawing/2014/main" id="{F62EA9FD-F6C3-45A7-9F68-92D8B029A20E}"/>
                </a:ext>
              </a:extLst>
            </p:cNvPr>
            <p:cNvSpPr/>
            <p:nvPr/>
          </p:nvSpPr>
          <p:spPr>
            <a:xfrm>
              <a:off x="10269913" y="1848894"/>
              <a:ext cx="679859" cy="58608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99" name="グループ化 198">
              <a:extLst>
                <a:ext uri="{FF2B5EF4-FFF2-40B4-BE49-F238E27FC236}">
                  <a16:creationId xmlns:a16="http://schemas.microsoft.com/office/drawing/2014/main" id="{1E91B4D9-7016-40E5-B0BC-B7DDF16C9AAB}"/>
                </a:ext>
              </a:extLst>
            </p:cNvPr>
            <p:cNvGrpSpPr/>
            <p:nvPr/>
          </p:nvGrpSpPr>
          <p:grpSpPr>
            <a:xfrm>
              <a:off x="10826701" y="4506884"/>
              <a:ext cx="679858" cy="586085"/>
              <a:chOff x="2346329" y="1225092"/>
              <a:chExt cx="679858" cy="586085"/>
            </a:xfrm>
          </p:grpSpPr>
          <p:pic>
            <p:nvPicPr>
              <p:cNvPr id="200" name="図 199">
                <a:extLst>
                  <a:ext uri="{FF2B5EF4-FFF2-40B4-BE49-F238E27FC236}">
                    <a16:creationId xmlns:a16="http://schemas.microsoft.com/office/drawing/2014/main" id="{EBE4B059-BD83-4192-AAA1-0025194E0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59" b="56206"/>
              <a:stretch/>
            </p:blipFill>
            <p:spPr>
              <a:xfrm>
                <a:off x="2520829" y="1225092"/>
                <a:ext cx="417615" cy="586085"/>
              </a:xfrm>
              <a:prstGeom prst="rect">
                <a:avLst/>
              </a:prstGeom>
            </p:spPr>
          </p:pic>
          <p:sp>
            <p:nvSpPr>
              <p:cNvPr id="201" name="六角形 200">
                <a:extLst>
                  <a:ext uri="{FF2B5EF4-FFF2-40B4-BE49-F238E27FC236}">
                    <a16:creationId xmlns:a16="http://schemas.microsoft.com/office/drawing/2014/main" id="{937F7CBB-6F4F-4E06-A1E2-E82FC16693B2}"/>
                  </a:ext>
                </a:extLst>
              </p:cNvPr>
              <p:cNvSpPr/>
              <p:nvPr/>
            </p:nvSpPr>
            <p:spPr>
              <a:xfrm>
                <a:off x="2346329" y="1225092"/>
                <a:ext cx="679858" cy="586085"/>
              </a:xfrm>
              <a:prstGeom prst="hexagon">
                <a:avLst/>
              </a:prstGeom>
              <a:solidFill>
                <a:srgbClr val="0BFDFD">
                  <a:alpha val="30000"/>
                </a:srgb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2" name="グループ化 201">
              <a:extLst>
                <a:ext uri="{FF2B5EF4-FFF2-40B4-BE49-F238E27FC236}">
                  <a16:creationId xmlns:a16="http://schemas.microsoft.com/office/drawing/2014/main" id="{FE25E122-0750-4901-BFDC-4D26E5C0B52C}"/>
                </a:ext>
              </a:extLst>
            </p:cNvPr>
            <p:cNvGrpSpPr/>
            <p:nvPr/>
          </p:nvGrpSpPr>
          <p:grpSpPr>
            <a:xfrm>
              <a:off x="10279828" y="3632372"/>
              <a:ext cx="679859" cy="586085"/>
              <a:chOff x="525713" y="3840770"/>
              <a:chExt cx="679859" cy="586085"/>
            </a:xfrm>
          </p:grpSpPr>
          <p:pic>
            <p:nvPicPr>
              <p:cNvPr id="203" name="図 202">
                <a:extLst>
                  <a:ext uri="{FF2B5EF4-FFF2-40B4-BE49-F238E27FC236}">
                    <a16:creationId xmlns:a16="http://schemas.microsoft.com/office/drawing/2014/main" id="{786957A8-5056-49D4-9DDE-1282EFEBA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165" b="38181"/>
              <a:stretch/>
            </p:blipFill>
            <p:spPr>
              <a:xfrm>
                <a:off x="585037" y="4061691"/>
                <a:ext cx="585044" cy="144242"/>
              </a:xfrm>
              <a:prstGeom prst="rect">
                <a:avLst/>
              </a:prstGeom>
            </p:spPr>
          </p:pic>
          <p:sp>
            <p:nvSpPr>
              <p:cNvPr id="204" name="六角形 203">
                <a:extLst>
                  <a:ext uri="{FF2B5EF4-FFF2-40B4-BE49-F238E27FC236}">
                    <a16:creationId xmlns:a16="http://schemas.microsoft.com/office/drawing/2014/main" id="{598F18E4-100A-4EE2-A0BB-E2212A1BC84C}"/>
                  </a:ext>
                </a:extLst>
              </p:cNvPr>
              <p:cNvSpPr/>
              <p:nvPr/>
            </p:nvSpPr>
            <p:spPr>
              <a:xfrm>
                <a:off x="525713" y="3840770"/>
                <a:ext cx="679859" cy="586085"/>
              </a:xfrm>
              <a:prstGeom prst="hexagon">
                <a:avLst/>
              </a:prstGeom>
              <a:solidFill>
                <a:schemeClr val="accent5">
                  <a:alpha val="3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5" name="グループ化 204">
              <a:extLst>
                <a:ext uri="{FF2B5EF4-FFF2-40B4-BE49-F238E27FC236}">
                  <a16:creationId xmlns:a16="http://schemas.microsoft.com/office/drawing/2014/main" id="{44B2A909-F079-4BF0-B6B2-4CFFC5EAE528}"/>
                </a:ext>
              </a:extLst>
            </p:cNvPr>
            <p:cNvGrpSpPr/>
            <p:nvPr/>
          </p:nvGrpSpPr>
          <p:grpSpPr>
            <a:xfrm>
              <a:off x="9196683" y="1861431"/>
              <a:ext cx="679859" cy="586085"/>
              <a:chOff x="2296452" y="1261309"/>
              <a:chExt cx="679859" cy="586085"/>
            </a:xfrm>
          </p:grpSpPr>
          <p:pic>
            <p:nvPicPr>
              <p:cNvPr id="206" name="図 205">
                <a:extLst>
                  <a:ext uri="{FF2B5EF4-FFF2-40B4-BE49-F238E27FC236}">
                    <a16:creationId xmlns:a16="http://schemas.microsoft.com/office/drawing/2014/main" id="{7247FD0F-5468-4DF5-BA41-9F356FEC1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733" y="1373366"/>
                <a:ext cx="379508" cy="379508"/>
              </a:xfrm>
              <a:prstGeom prst="rect">
                <a:avLst/>
              </a:prstGeom>
            </p:spPr>
          </p:pic>
          <p:sp>
            <p:nvSpPr>
              <p:cNvPr id="207" name="六角形 206">
                <a:extLst>
                  <a:ext uri="{FF2B5EF4-FFF2-40B4-BE49-F238E27FC236}">
                    <a16:creationId xmlns:a16="http://schemas.microsoft.com/office/drawing/2014/main" id="{85BB6EF3-AE37-480E-B96E-DAB4A3D57514}"/>
                  </a:ext>
                </a:extLst>
              </p:cNvPr>
              <p:cNvSpPr/>
              <p:nvPr/>
            </p:nvSpPr>
            <p:spPr>
              <a:xfrm>
                <a:off x="2296452" y="1261309"/>
                <a:ext cx="679859" cy="586085"/>
              </a:xfrm>
              <a:prstGeom prst="hexagon">
                <a:avLst/>
              </a:prstGeom>
              <a:solidFill>
                <a:schemeClr val="accent6">
                  <a:alpha val="3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8" name="グループ化 207">
              <a:extLst>
                <a:ext uri="{FF2B5EF4-FFF2-40B4-BE49-F238E27FC236}">
                  <a16:creationId xmlns:a16="http://schemas.microsoft.com/office/drawing/2014/main" id="{4D0530FA-249D-4DB6-A268-02AEBBB13E4F}"/>
                </a:ext>
              </a:extLst>
            </p:cNvPr>
            <p:cNvGrpSpPr/>
            <p:nvPr/>
          </p:nvGrpSpPr>
          <p:grpSpPr>
            <a:xfrm>
              <a:off x="7601359" y="1569710"/>
              <a:ext cx="679859" cy="586085"/>
              <a:chOff x="1387613" y="6020283"/>
              <a:chExt cx="679859" cy="586085"/>
            </a:xfrm>
          </p:grpSpPr>
          <p:pic>
            <p:nvPicPr>
              <p:cNvPr id="209" name="図 208">
                <a:extLst>
                  <a:ext uri="{FF2B5EF4-FFF2-40B4-BE49-F238E27FC236}">
                    <a16:creationId xmlns:a16="http://schemas.microsoft.com/office/drawing/2014/main" id="{73E023C3-69BB-48C0-A53A-90013BC1E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259" y="6095289"/>
                <a:ext cx="440565" cy="440565"/>
              </a:xfrm>
              <a:prstGeom prst="rect">
                <a:avLst/>
              </a:prstGeom>
            </p:spPr>
          </p:pic>
          <p:sp>
            <p:nvSpPr>
              <p:cNvPr id="210" name="六角形 209">
                <a:extLst>
                  <a:ext uri="{FF2B5EF4-FFF2-40B4-BE49-F238E27FC236}">
                    <a16:creationId xmlns:a16="http://schemas.microsoft.com/office/drawing/2014/main" id="{F1097BD8-558E-4D10-8FD6-C2658BB392AA}"/>
                  </a:ext>
                </a:extLst>
              </p:cNvPr>
              <p:cNvSpPr/>
              <p:nvPr/>
            </p:nvSpPr>
            <p:spPr>
              <a:xfrm>
                <a:off x="1387613" y="6020283"/>
                <a:ext cx="679859" cy="586085"/>
              </a:xfrm>
              <a:prstGeom prst="hexagon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11" name="グループ化 210">
              <a:extLst>
                <a:ext uri="{FF2B5EF4-FFF2-40B4-BE49-F238E27FC236}">
                  <a16:creationId xmlns:a16="http://schemas.microsoft.com/office/drawing/2014/main" id="{DD1B40DA-86ED-4D5C-A237-17E1993F73EB}"/>
                </a:ext>
              </a:extLst>
            </p:cNvPr>
            <p:cNvGrpSpPr/>
            <p:nvPr/>
          </p:nvGrpSpPr>
          <p:grpSpPr>
            <a:xfrm>
              <a:off x="9735535" y="1559182"/>
              <a:ext cx="679859" cy="586085"/>
              <a:chOff x="1387613" y="6020283"/>
              <a:chExt cx="679859" cy="586085"/>
            </a:xfrm>
          </p:grpSpPr>
          <p:pic>
            <p:nvPicPr>
              <p:cNvPr id="212" name="図 211">
                <a:extLst>
                  <a:ext uri="{FF2B5EF4-FFF2-40B4-BE49-F238E27FC236}">
                    <a16:creationId xmlns:a16="http://schemas.microsoft.com/office/drawing/2014/main" id="{4424534C-8C1E-440C-868F-90FB8FCF5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259" y="6095289"/>
                <a:ext cx="440565" cy="440565"/>
              </a:xfrm>
              <a:prstGeom prst="rect">
                <a:avLst/>
              </a:prstGeom>
            </p:spPr>
          </p:pic>
          <p:sp>
            <p:nvSpPr>
              <p:cNvPr id="213" name="六角形 212">
                <a:extLst>
                  <a:ext uri="{FF2B5EF4-FFF2-40B4-BE49-F238E27FC236}">
                    <a16:creationId xmlns:a16="http://schemas.microsoft.com/office/drawing/2014/main" id="{5BB39069-C09D-497D-80D0-EB74D81323A4}"/>
                  </a:ext>
                </a:extLst>
              </p:cNvPr>
              <p:cNvSpPr/>
              <p:nvPr/>
            </p:nvSpPr>
            <p:spPr>
              <a:xfrm>
                <a:off x="1387613" y="6020283"/>
                <a:ext cx="679859" cy="586085"/>
              </a:xfrm>
              <a:prstGeom prst="hexagon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14" name="グループ化 213">
              <a:extLst>
                <a:ext uri="{FF2B5EF4-FFF2-40B4-BE49-F238E27FC236}">
                  <a16:creationId xmlns:a16="http://schemas.microsoft.com/office/drawing/2014/main" id="{DE50436D-9E23-4A9C-8C56-965A907315CF}"/>
                </a:ext>
              </a:extLst>
            </p:cNvPr>
            <p:cNvGrpSpPr/>
            <p:nvPr/>
          </p:nvGrpSpPr>
          <p:grpSpPr>
            <a:xfrm>
              <a:off x="10809872" y="3329325"/>
              <a:ext cx="679859" cy="586085"/>
              <a:chOff x="1387613" y="6020283"/>
              <a:chExt cx="679859" cy="586085"/>
            </a:xfrm>
          </p:grpSpPr>
          <p:pic>
            <p:nvPicPr>
              <p:cNvPr id="215" name="図 214">
                <a:extLst>
                  <a:ext uri="{FF2B5EF4-FFF2-40B4-BE49-F238E27FC236}">
                    <a16:creationId xmlns:a16="http://schemas.microsoft.com/office/drawing/2014/main" id="{B8C144E9-B4D4-4541-9E38-2BF1B440C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259" y="6095289"/>
                <a:ext cx="440565" cy="440565"/>
              </a:xfrm>
              <a:prstGeom prst="rect">
                <a:avLst/>
              </a:prstGeom>
            </p:spPr>
          </p:pic>
          <p:sp>
            <p:nvSpPr>
              <p:cNvPr id="216" name="六角形 215">
                <a:extLst>
                  <a:ext uri="{FF2B5EF4-FFF2-40B4-BE49-F238E27FC236}">
                    <a16:creationId xmlns:a16="http://schemas.microsoft.com/office/drawing/2014/main" id="{7966610F-1BF5-44A0-8E30-39D2A6F01F2D}"/>
                  </a:ext>
                </a:extLst>
              </p:cNvPr>
              <p:cNvSpPr/>
              <p:nvPr/>
            </p:nvSpPr>
            <p:spPr>
              <a:xfrm>
                <a:off x="1387613" y="6020283"/>
                <a:ext cx="679859" cy="586085"/>
              </a:xfrm>
              <a:prstGeom prst="hexagon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23" name="テキスト ボックス 222">
              <a:extLst>
                <a:ext uri="{FF2B5EF4-FFF2-40B4-BE49-F238E27FC236}">
                  <a16:creationId xmlns:a16="http://schemas.microsoft.com/office/drawing/2014/main" id="{47C8A382-8726-4D43-892F-D25E678599C7}"/>
                </a:ext>
              </a:extLst>
            </p:cNvPr>
            <p:cNvSpPr txBox="1"/>
            <p:nvPr/>
          </p:nvSpPr>
          <p:spPr>
            <a:xfrm>
              <a:off x="9279902" y="5867293"/>
              <a:ext cx="58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solidFill>
                    <a:srgbClr val="0070C0"/>
                  </a:solidFill>
                  <a:latin typeface="Segoe UI Black" panose="020B0A02040204020203" pitchFamily="34" charset="0"/>
                </a:rPr>
                <a:t>=Tier</a:t>
              </a:r>
              <a:endParaRPr kumimoji="1" lang="ja-JP" altLang="en-US" sz="1200" dirty="0">
                <a:solidFill>
                  <a:srgbClr val="0070C0"/>
                </a:solidFill>
                <a:latin typeface="Segoe UI Black" panose="020B0A02040204020203" pitchFamily="34" charset="0"/>
              </a:endParaRP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EB25C279-DC3C-4B48-8255-1663860D330A}"/>
                </a:ext>
              </a:extLst>
            </p:cNvPr>
            <p:cNvGrpSpPr/>
            <p:nvPr/>
          </p:nvGrpSpPr>
          <p:grpSpPr>
            <a:xfrm>
              <a:off x="11357536" y="1847860"/>
              <a:ext cx="679859" cy="646331"/>
              <a:chOff x="11108157" y="1847860"/>
              <a:chExt cx="679859" cy="646331"/>
            </a:xfrm>
          </p:grpSpPr>
          <p:sp>
            <p:nvSpPr>
              <p:cNvPr id="129" name="六角形 128">
                <a:extLst>
                  <a:ext uri="{FF2B5EF4-FFF2-40B4-BE49-F238E27FC236}">
                    <a16:creationId xmlns:a16="http://schemas.microsoft.com/office/drawing/2014/main" id="{0B82A993-3AAD-4F38-B97A-3C0A413DEE71}"/>
                  </a:ext>
                </a:extLst>
              </p:cNvPr>
              <p:cNvSpPr/>
              <p:nvPr/>
            </p:nvSpPr>
            <p:spPr>
              <a:xfrm>
                <a:off x="11108157" y="1847860"/>
                <a:ext cx="679859" cy="586085"/>
              </a:xfrm>
              <a:prstGeom prst="hexagon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D0D487-6ACA-4461-8799-DE1F8EAEF3AE}"/>
                  </a:ext>
                </a:extLst>
              </p:cNvPr>
              <p:cNvSpPr txBox="1"/>
              <p:nvPr/>
            </p:nvSpPr>
            <p:spPr>
              <a:xfrm>
                <a:off x="11229472" y="1847860"/>
                <a:ext cx="4667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FFC000"/>
                    </a:solidFill>
                    <a:latin typeface="Arial Black" panose="020B0A04020102020204" pitchFamily="34" charset="0"/>
                  </a:rPr>
                  <a:t>?</a:t>
                </a:r>
                <a:endParaRPr kumimoji="1" lang="ja-JP" altLang="en-US" sz="3600" dirty="0">
                  <a:solidFill>
                    <a:srgbClr val="FFC000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75FAD685-8921-4335-B122-B60E058BFE29}"/>
                </a:ext>
              </a:extLst>
            </p:cNvPr>
            <p:cNvGrpSpPr/>
            <p:nvPr/>
          </p:nvGrpSpPr>
          <p:grpSpPr>
            <a:xfrm>
              <a:off x="5976469" y="1861431"/>
              <a:ext cx="679859" cy="646331"/>
              <a:chOff x="11108157" y="1847860"/>
              <a:chExt cx="679859" cy="646331"/>
            </a:xfrm>
          </p:grpSpPr>
          <p:sp>
            <p:nvSpPr>
              <p:cNvPr id="133" name="六角形 132">
                <a:extLst>
                  <a:ext uri="{FF2B5EF4-FFF2-40B4-BE49-F238E27FC236}">
                    <a16:creationId xmlns:a16="http://schemas.microsoft.com/office/drawing/2014/main" id="{B5F95F75-4FD3-4464-B53A-770F44035F56}"/>
                  </a:ext>
                </a:extLst>
              </p:cNvPr>
              <p:cNvSpPr/>
              <p:nvPr/>
            </p:nvSpPr>
            <p:spPr>
              <a:xfrm>
                <a:off x="11108157" y="1847860"/>
                <a:ext cx="679859" cy="586085"/>
              </a:xfrm>
              <a:prstGeom prst="hexagon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5F909A43-DB2E-4EDB-913D-4CC313399468}"/>
                  </a:ext>
                </a:extLst>
              </p:cNvPr>
              <p:cNvSpPr txBox="1"/>
              <p:nvPr/>
            </p:nvSpPr>
            <p:spPr>
              <a:xfrm>
                <a:off x="11229472" y="1847860"/>
                <a:ext cx="4667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FFC000"/>
                    </a:solidFill>
                    <a:latin typeface="Arial Black" panose="020B0A04020102020204" pitchFamily="34" charset="0"/>
                  </a:rPr>
                  <a:t>?</a:t>
                </a:r>
                <a:endParaRPr kumimoji="1" lang="ja-JP" altLang="en-US" sz="3600" dirty="0">
                  <a:solidFill>
                    <a:srgbClr val="FFC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pic>
        <p:nvPicPr>
          <p:cNvPr id="131" name="図 130">
            <a:extLst>
              <a:ext uri="{FF2B5EF4-FFF2-40B4-BE49-F238E27FC236}">
                <a16:creationId xmlns:a16="http://schemas.microsoft.com/office/drawing/2014/main" id="{0122B635-7D0D-4E06-85E8-29E01F3FF9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5" y="4860712"/>
            <a:ext cx="1956087" cy="969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91C94F-C569-49B4-AA7C-54A593A6FD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71" y="1847860"/>
            <a:ext cx="1048769" cy="94615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C8D401-D5A1-4345-9197-E9B742F2E3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43" y="2804048"/>
            <a:ext cx="987558" cy="9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BBF93D-FADD-4EF3-A490-8A69010F73F4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0753FF-DCD9-4BF4-B1AD-506122918F42}"/>
              </a:ext>
            </a:extLst>
          </p:cNvPr>
          <p:cNvSpPr txBox="1"/>
          <p:nvPr/>
        </p:nvSpPr>
        <p:spPr>
          <a:xfrm>
            <a:off x="1859285" y="2590641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</a:rPr>
              <a:t>Decision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7DFB166-0DC4-4D34-B4F0-69A8D8645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9478" r="14184" b="29131"/>
          <a:stretch/>
        </p:blipFill>
        <p:spPr>
          <a:xfrm>
            <a:off x="1640322" y="3708491"/>
            <a:ext cx="1182540" cy="6788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B393828-606A-47E0-BEC2-829C73741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5217" r="9343" b="17072"/>
          <a:stretch/>
        </p:blipFill>
        <p:spPr>
          <a:xfrm>
            <a:off x="2970786" y="3651317"/>
            <a:ext cx="939850" cy="79316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8FB3C38-6509-4522-A54C-7BD3DD6DEAC8}"/>
              </a:ext>
            </a:extLst>
          </p:cNvPr>
          <p:cNvSpPr txBox="1"/>
          <p:nvPr/>
        </p:nvSpPr>
        <p:spPr>
          <a:xfrm>
            <a:off x="5556747" y="2590641"/>
            <a:ext cx="1237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Agile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0729386E-BF56-43F3-B9D1-1C25DBAED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40171" r="12222" b="39364"/>
          <a:stretch/>
        </p:blipFill>
        <p:spPr>
          <a:xfrm rot="2700000" flipH="1">
            <a:off x="9223076" y="3971470"/>
            <a:ext cx="1722018" cy="45309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65D47F-E993-450D-AE61-EE407F2C84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4" b="35579"/>
          <a:stretch/>
        </p:blipFill>
        <p:spPr>
          <a:xfrm rot="2700000" flipH="1">
            <a:off x="8607916" y="3797244"/>
            <a:ext cx="1532365" cy="47577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A8BE12F7-200F-445E-9228-A033B65E11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20874"/>
          <a:stretch/>
        </p:blipFill>
        <p:spPr>
          <a:xfrm rot="2700000" flipH="1">
            <a:off x="8225011" y="3830671"/>
            <a:ext cx="1110021" cy="335993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006432A-23ED-4D2C-A3B4-28E121FF47D0}"/>
              </a:ext>
            </a:extLst>
          </p:cNvPr>
          <p:cNvSpPr txBox="1"/>
          <p:nvPr/>
        </p:nvSpPr>
        <p:spPr>
          <a:xfrm>
            <a:off x="8595375" y="2589720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Choice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E6B397-0260-4F76-B8DF-391417D28B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25111" r="12667" b="27130"/>
          <a:stretch/>
        </p:blipFill>
        <p:spPr>
          <a:xfrm>
            <a:off x="5556746" y="3651317"/>
            <a:ext cx="1237839" cy="79595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10DB5DA-E918-4C62-BB3E-3ED7AA1E7C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5" b="38181"/>
          <a:stretch/>
        </p:blipFill>
        <p:spPr>
          <a:xfrm>
            <a:off x="8854157" y="4592589"/>
            <a:ext cx="1039882" cy="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1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7F5B8-454D-49E6-BF5F-86C29787E063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35D9C10-7C30-440D-A1C0-7DC6DBD08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9478" r="14184" b="29131"/>
          <a:stretch/>
        </p:blipFill>
        <p:spPr>
          <a:xfrm>
            <a:off x="3966080" y="437609"/>
            <a:ext cx="886265" cy="50874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6C0A060-1E6D-47D3-9BBB-09C9368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5217" r="9343" b="17072"/>
          <a:stretch/>
        </p:blipFill>
        <p:spPr>
          <a:xfrm>
            <a:off x="5041377" y="292197"/>
            <a:ext cx="947439" cy="7995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749E9-B0DB-4868-9EA4-1CA76FF40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767"/>
            <a:ext cx="12192000" cy="538003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AB2DCE5-1CFA-4BE2-8B0C-4C39EEF28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6652629" y="123202"/>
            <a:ext cx="1269652" cy="11187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6EE36A-8FDE-47E9-80A8-36C4A1AD650F}"/>
              </a:ext>
            </a:extLst>
          </p:cNvPr>
          <p:cNvSpPr txBox="1"/>
          <p:nvPr/>
        </p:nvSpPr>
        <p:spPr>
          <a:xfrm>
            <a:off x="5922533" y="325046"/>
            <a:ext cx="88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＝</a:t>
            </a:r>
          </a:p>
        </p:txBody>
      </p:sp>
    </p:spTree>
    <p:extLst>
      <p:ext uri="{BB962C8B-B14F-4D97-AF65-F5344CB8AC3E}">
        <p14:creationId xmlns:p14="http://schemas.microsoft.com/office/powerpoint/2010/main" val="216684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0BB4137-52BD-448F-B667-E8F0C8559B12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6E780CA-5BCE-4F1C-BDF5-2D2474225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01" y="1230040"/>
            <a:ext cx="1025981" cy="10259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3494E0-FD55-4D69-951E-5E3EF69CB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335" y="2237485"/>
            <a:ext cx="1618021" cy="28213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herit"/>
              </a:rPr>
              <a:t>R</a:t>
            </a: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herit"/>
              </a:rPr>
              <a:t>egeneration</a:t>
            </a: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64B6728-725B-42A1-A313-CD26BE771C99}"/>
              </a:ext>
            </a:extLst>
          </p:cNvPr>
          <p:cNvSpPr/>
          <p:nvPr/>
        </p:nvSpPr>
        <p:spPr>
          <a:xfrm>
            <a:off x="667155" y="3009037"/>
            <a:ext cx="4554245" cy="332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木の成長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CEB80D7-BE82-422E-A113-37DB3B50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9478" r="14184" b="29131"/>
          <a:stretch/>
        </p:blipFill>
        <p:spPr>
          <a:xfrm>
            <a:off x="3383929" y="1396463"/>
            <a:ext cx="1206197" cy="69240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FBA4922-C4C0-4EA0-A63F-119CDD2A1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5217" r="9343" b="17072"/>
          <a:stretch/>
        </p:blipFill>
        <p:spPr>
          <a:xfrm>
            <a:off x="4899920" y="1256716"/>
            <a:ext cx="1113658" cy="9398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843411-5F11-45DA-B266-B13D8C0FAC86}"/>
              </a:ext>
            </a:extLst>
          </p:cNvPr>
          <p:cNvSpPr txBox="1"/>
          <p:nvPr/>
        </p:nvSpPr>
        <p:spPr>
          <a:xfrm>
            <a:off x="6108267" y="1172643"/>
            <a:ext cx="767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dirty="0"/>
              <a:t>+</a:t>
            </a:r>
            <a:endParaRPr kumimoji="1" lang="ja-JP" altLang="en-US" sz="66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425A34-889A-49BB-A781-4EC50DF24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58" y="2893455"/>
            <a:ext cx="3074091" cy="19320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3E9E949-0026-442D-97A6-5FBA65283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01" y="4948352"/>
            <a:ext cx="3797324" cy="179893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B983729-AB1E-45B6-8A22-902758BC4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0" y="2893455"/>
            <a:ext cx="3414265" cy="191687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6C3C5FD-6CE8-4F97-BAB5-22D35BA13406}"/>
              </a:ext>
            </a:extLst>
          </p:cNvPr>
          <p:cNvSpPr txBox="1"/>
          <p:nvPr/>
        </p:nvSpPr>
        <p:spPr>
          <a:xfrm>
            <a:off x="5159930" y="360172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</a:rPr>
              <a:t>Decision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8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236DD6E-7D05-46AB-98F4-002AAD6DFED9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71407E-6B76-4A51-ACCB-2E244753A987}"/>
              </a:ext>
            </a:extLst>
          </p:cNvPr>
          <p:cNvSpPr txBox="1"/>
          <p:nvPr/>
        </p:nvSpPr>
        <p:spPr>
          <a:xfrm>
            <a:off x="5477079" y="441500"/>
            <a:ext cx="1237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Agile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4CF5EA6-BB81-4490-9B03-45C9328E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25111" r="12667" b="27130"/>
          <a:stretch/>
        </p:blipFill>
        <p:spPr>
          <a:xfrm>
            <a:off x="5477080" y="1026275"/>
            <a:ext cx="1237839" cy="79595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507A3A6-8FF4-4BF7-B05B-77BF0AFA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51" y="4156972"/>
            <a:ext cx="2217794" cy="250698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F219FDC-5EFA-47A4-9C08-D279ACF75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6429"/>
          <a:stretch/>
        </p:blipFill>
        <p:spPr>
          <a:xfrm>
            <a:off x="519261" y="4551126"/>
            <a:ext cx="2420309" cy="1718672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D7FD1D8-9C3C-434B-816F-846117E5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1" y="2207497"/>
            <a:ext cx="2420309" cy="181441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79CEEE9-95FF-44A1-881E-557301AC9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0" y="2207497"/>
            <a:ext cx="2089876" cy="182864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185C1A0-4128-4B62-879E-57B9DD4ED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86" y="2207497"/>
            <a:ext cx="3350845" cy="18309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14EFE6DD-835D-4CF8-85B1-6120922C00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6" r="15077"/>
          <a:stretch/>
        </p:blipFill>
        <p:spPr>
          <a:xfrm>
            <a:off x="9067951" y="2207497"/>
            <a:ext cx="2217794" cy="181441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65F42CF-4267-4D1E-8B91-EA8FDA4476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" b="16797"/>
          <a:stretch/>
        </p:blipFill>
        <p:spPr>
          <a:xfrm>
            <a:off x="3168790" y="4156972"/>
            <a:ext cx="2080345" cy="2658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4E59974-5735-4082-A769-723ACB2A1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86" y="4551126"/>
            <a:ext cx="2962542" cy="15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66149C-948F-4E86-9264-A3EB4636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" y="37841"/>
            <a:ext cx="12090475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9C946D-2432-45DD-A419-4740CB7B4951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6E56A30-868B-4251-8649-94A5B5D5B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8" y="770923"/>
            <a:ext cx="1805302" cy="26959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19DBDF-CC54-4C1B-869A-6A0CF04F6BAD}"/>
              </a:ext>
            </a:extLst>
          </p:cNvPr>
          <p:cNvSpPr txBox="1"/>
          <p:nvPr/>
        </p:nvSpPr>
        <p:spPr>
          <a:xfrm>
            <a:off x="683338" y="313661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 Wild</a:t>
            </a:r>
            <a:endParaRPr kumimoji="1" lang="ja-JP" altLang="en-US" sz="3200" dirty="0">
              <a:solidFill>
                <a:srgbClr val="FF000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94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236DD6E-7D05-46AB-98F4-002AAD6DFED9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04DA569-7703-4ED8-942D-C1897F953B9F}"/>
              </a:ext>
            </a:extLst>
          </p:cNvPr>
          <p:cNvGrpSpPr/>
          <p:nvPr/>
        </p:nvGrpSpPr>
        <p:grpSpPr>
          <a:xfrm>
            <a:off x="228030" y="1300932"/>
            <a:ext cx="11735940" cy="4878630"/>
            <a:chOff x="228030" y="1300932"/>
            <a:chExt cx="11735940" cy="487863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ED2709E-CED9-4B0C-B824-4570BC0F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117" y="1678915"/>
              <a:ext cx="2319853" cy="1469161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A611020-CEBA-400E-9184-9100DBC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30" y="2860883"/>
              <a:ext cx="2249376" cy="1376618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DDC221D-21B3-423F-BA4C-63E5A0B3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727" y="1672379"/>
              <a:ext cx="1681185" cy="140098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F092207C-71E1-4596-A57B-C21C76D53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471" y="4004147"/>
              <a:ext cx="2166707" cy="1504465"/>
            </a:xfrm>
            <a:prstGeom prst="rect">
              <a:avLst/>
            </a:prstGeom>
          </p:spPr>
        </p:pic>
        <p:sp>
          <p:nvSpPr>
            <p:cNvPr id="24" name="矢印: 右 23">
              <a:extLst>
                <a:ext uri="{FF2B5EF4-FFF2-40B4-BE49-F238E27FC236}">
                  <a16:creationId xmlns:a16="http://schemas.microsoft.com/office/drawing/2014/main" id="{AEC1043C-325C-460B-91E7-08E5DA1FB5F1}"/>
                </a:ext>
              </a:extLst>
            </p:cNvPr>
            <p:cNvSpPr/>
            <p:nvPr/>
          </p:nvSpPr>
          <p:spPr>
            <a:xfrm>
              <a:off x="8665709" y="1750458"/>
              <a:ext cx="978408" cy="1161533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矢印: 上向き折線 21">
              <a:extLst>
                <a:ext uri="{FF2B5EF4-FFF2-40B4-BE49-F238E27FC236}">
                  <a16:creationId xmlns:a16="http://schemas.microsoft.com/office/drawing/2014/main" id="{3824897E-B087-41B6-9BB6-8D900E9EBD7E}"/>
                </a:ext>
              </a:extLst>
            </p:cNvPr>
            <p:cNvSpPr/>
            <p:nvPr/>
          </p:nvSpPr>
          <p:spPr>
            <a:xfrm rot="5400000">
              <a:off x="2171838" y="3931164"/>
              <a:ext cx="1504463" cy="812802"/>
            </a:xfrm>
            <a:prstGeom prst="bent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矢印: 右 25">
              <a:extLst>
                <a:ext uri="{FF2B5EF4-FFF2-40B4-BE49-F238E27FC236}">
                  <a16:creationId xmlns:a16="http://schemas.microsoft.com/office/drawing/2014/main" id="{496EE43D-5625-4F2F-B8B8-C56C076A231E}"/>
                </a:ext>
              </a:extLst>
            </p:cNvPr>
            <p:cNvSpPr/>
            <p:nvPr/>
          </p:nvSpPr>
          <p:spPr>
            <a:xfrm>
              <a:off x="5577703" y="1742897"/>
              <a:ext cx="978408" cy="3346899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BAE3D613-4F2F-42F4-8F10-F7D72B095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3" t="40171" r="12222" b="39364"/>
            <a:stretch/>
          </p:blipFill>
          <p:spPr>
            <a:xfrm rot="2700000" flipH="1">
              <a:off x="7165159" y="2325637"/>
              <a:ext cx="1722018" cy="453095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441BFB54-DD78-4DE6-BCC4-50BDCEEE5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64" b="35579"/>
            <a:stretch/>
          </p:blipFill>
          <p:spPr>
            <a:xfrm rot="2700000" flipH="1">
              <a:off x="6604550" y="2151012"/>
              <a:ext cx="1532365" cy="475778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40CB3F1F-DDC4-4FE7-9BC5-91AEBB07B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 b="20874"/>
            <a:stretch/>
          </p:blipFill>
          <p:spPr>
            <a:xfrm rot="2700000" flipH="1">
              <a:off x="6304478" y="2191381"/>
              <a:ext cx="1110021" cy="335993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F86098C0-7849-4705-885D-43B738E0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368" y="2777607"/>
              <a:ext cx="1471876" cy="1277477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59A07E51-FE77-494A-B62D-37758B95315C}"/>
                </a:ext>
              </a:extLst>
            </p:cNvPr>
            <p:cNvGrpSpPr/>
            <p:nvPr/>
          </p:nvGrpSpPr>
          <p:grpSpPr>
            <a:xfrm rot="515943">
              <a:off x="6965853" y="4310130"/>
              <a:ext cx="891294" cy="1277479"/>
              <a:chOff x="7258866" y="4381091"/>
              <a:chExt cx="891294" cy="1277479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52CB0620-6C7A-40D0-9A25-D1D0AA91DB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73" t="24088" r="5568"/>
              <a:stretch/>
            </p:blipFill>
            <p:spPr>
              <a:xfrm>
                <a:off x="7258866" y="4381091"/>
                <a:ext cx="290450" cy="1277478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38C39302-1800-47BE-AF3D-E3EFC6D6FD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73" t="24088" r="5568"/>
              <a:stretch/>
            </p:blipFill>
            <p:spPr>
              <a:xfrm>
                <a:off x="7549316" y="4381091"/>
                <a:ext cx="290450" cy="1277478"/>
              </a:xfrm>
              <a:prstGeom prst="rect">
                <a:avLst/>
              </a:prstGeom>
            </p:spPr>
          </p:pic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2728FF60-22D2-4402-9BC9-7AC13BF62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29" t="22417" r="29742"/>
              <a:stretch/>
            </p:blipFill>
            <p:spPr>
              <a:xfrm>
                <a:off x="7859709" y="4401718"/>
                <a:ext cx="290451" cy="1256852"/>
              </a:xfrm>
              <a:prstGeom prst="rect">
                <a:avLst/>
              </a:prstGeom>
            </p:spPr>
          </p:pic>
        </p:grpSp>
        <p:sp>
          <p:nvSpPr>
            <p:cNvPr id="37" name="矢印: 右 36">
              <a:extLst>
                <a:ext uri="{FF2B5EF4-FFF2-40B4-BE49-F238E27FC236}">
                  <a16:creationId xmlns:a16="http://schemas.microsoft.com/office/drawing/2014/main" id="{9B3B9B71-1B16-44C0-9564-90A024F923CD}"/>
                </a:ext>
              </a:extLst>
            </p:cNvPr>
            <p:cNvSpPr/>
            <p:nvPr/>
          </p:nvSpPr>
          <p:spPr>
            <a:xfrm>
              <a:off x="8677872" y="4170696"/>
              <a:ext cx="978408" cy="1161533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B528D16A-462B-4863-A5F2-0DBBC9BB6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8" r="84831" b="71307"/>
            <a:stretch/>
          </p:blipFill>
          <p:spPr>
            <a:xfrm>
              <a:off x="10804043" y="4074918"/>
              <a:ext cx="916789" cy="1611317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FA23A5D-6D33-42D2-AB25-F05D01F8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126" y="3864892"/>
              <a:ext cx="1156877" cy="1156877"/>
            </a:xfrm>
            <a:prstGeom prst="rect">
              <a:avLst/>
            </a:prstGeom>
          </p:spPr>
        </p:pic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E2A96225-2FFE-4BE5-B2D9-D1D1B9F6E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4" t="61628" r="77161" b="9259"/>
            <a:stretch/>
          </p:blipFill>
          <p:spPr>
            <a:xfrm>
              <a:off x="10114348" y="4880576"/>
              <a:ext cx="771748" cy="1298986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934C7636-2848-42FA-96F5-E49D16411582}"/>
                </a:ext>
              </a:extLst>
            </p:cNvPr>
            <p:cNvSpPr txBox="1"/>
            <p:nvPr/>
          </p:nvSpPr>
          <p:spPr>
            <a:xfrm>
              <a:off x="10135139" y="1300932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Knockout</a:t>
              </a:r>
              <a:endParaRPr kumimoji="1" lang="ja-JP" altLang="en-US" dirty="0">
                <a:solidFill>
                  <a:srgbClr val="FF0000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50" name="矢印: 上向き折線 49">
              <a:extLst>
                <a:ext uri="{FF2B5EF4-FFF2-40B4-BE49-F238E27FC236}">
                  <a16:creationId xmlns:a16="http://schemas.microsoft.com/office/drawing/2014/main" id="{92C04046-6F22-4D9E-A6D5-C1AA95D3AB7B}"/>
                </a:ext>
              </a:extLst>
            </p:cNvPr>
            <p:cNvSpPr/>
            <p:nvPr/>
          </p:nvSpPr>
          <p:spPr>
            <a:xfrm rot="5400000" flipH="1">
              <a:off x="2235759" y="2490622"/>
              <a:ext cx="1376620" cy="812802"/>
            </a:xfrm>
            <a:prstGeom prst="bent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508AF90-5C2D-431F-805D-CD831B95D9CC}"/>
              </a:ext>
            </a:extLst>
          </p:cNvPr>
          <p:cNvSpPr txBox="1"/>
          <p:nvPr/>
        </p:nvSpPr>
        <p:spPr>
          <a:xfrm>
            <a:off x="6711868" y="798622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Choice</a:t>
            </a:r>
            <a:endParaRPr kumimoji="1" lang="ja-JP" altLang="en-US" sz="32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3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0BB4137-52BD-448F-B667-E8F0C8559B12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799068B-D6DD-4D35-835A-C0598F7F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79" y="237608"/>
            <a:ext cx="731770" cy="73177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D11D85-2661-48DB-8F06-875D11BCC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9478" r="14184" b="29131"/>
          <a:stretch/>
        </p:blipFill>
        <p:spPr>
          <a:xfrm>
            <a:off x="2583278" y="344140"/>
            <a:ext cx="903610" cy="51870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7EACF45-B613-4097-A156-6D94F58B1B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5217" r="9343" b="17072"/>
          <a:stretch/>
        </p:blipFill>
        <p:spPr>
          <a:xfrm>
            <a:off x="3719958" y="242166"/>
            <a:ext cx="867098" cy="73177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9E3403-2926-46D5-B931-C861FEB993D2}"/>
              </a:ext>
            </a:extLst>
          </p:cNvPr>
          <p:cNvSpPr txBox="1"/>
          <p:nvPr/>
        </p:nvSpPr>
        <p:spPr>
          <a:xfrm>
            <a:off x="5481568" y="210251"/>
            <a:ext cx="767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/>
              <a:t>+</a:t>
            </a:r>
            <a:endParaRPr kumimoji="1" lang="ja-JP" altLang="en-US" sz="4800" b="1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B5E9978-C4BB-460F-B069-1ACC2851D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21" y="258670"/>
            <a:ext cx="601962" cy="88523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73823D-62E0-4790-9ABE-10F5E21BEA45}"/>
              </a:ext>
            </a:extLst>
          </p:cNvPr>
          <p:cNvSpPr txBox="1"/>
          <p:nvPr/>
        </p:nvSpPr>
        <p:spPr>
          <a:xfrm>
            <a:off x="6836066" y="212247"/>
            <a:ext cx="767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/>
              <a:t>+</a:t>
            </a:r>
            <a:endParaRPr kumimoji="1" lang="ja-JP" altLang="en-US" sz="48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2DBC4D-C304-4FAA-9283-E031F21799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>
          <a:xfrm>
            <a:off x="7543890" y="358356"/>
            <a:ext cx="845645" cy="65259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605ADC-7DE9-4619-911A-52107FA60FC5}"/>
              </a:ext>
            </a:extLst>
          </p:cNvPr>
          <p:cNvSpPr txBox="1"/>
          <p:nvPr/>
        </p:nvSpPr>
        <p:spPr>
          <a:xfrm>
            <a:off x="8389535" y="204028"/>
            <a:ext cx="767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/>
              <a:t>+</a:t>
            </a:r>
            <a:endParaRPr kumimoji="1" lang="ja-JP" altLang="en-US" sz="4800" b="1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8D6E86-C5E8-4697-B6B7-2C860482AE68}"/>
              </a:ext>
            </a:extLst>
          </p:cNvPr>
          <p:cNvGrpSpPr/>
          <p:nvPr/>
        </p:nvGrpSpPr>
        <p:grpSpPr>
          <a:xfrm>
            <a:off x="9079914" y="237608"/>
            <a:ext cx="809054" cy="810655"/>
            <a:chOff x="9865109" y="223402"/>
            <a:chExt cx="809054" cy="810655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5212EB0-CC4C-4EE0-B2B6-4DD139A41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3" t="40171" r="12222" b="39364"/>
            <a:stretch/>
          </p:blipFill>
          <p:spPr>
            <a:xfrm rot="2700000" flipH="1">
              <a:off x="10177960" y="537854"/>
              <a:ext cx="785679" cy="206727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EA827360-CB9E-4149-BB35-F363A2092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64" b="35579"/>
            <a:stretch/>
          </p:blipFill>
          <p:spPr>
            <a:xfrm rot="2700000" flipH="1">
              <a:off x="9887731" y="467860"/>
              <a:ext cx="709073" cy="220157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12809840-7F24-490C-9B7B-43BEE11A2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 b="20874"/>
            <a:stretch/>
          </p:blipFill>
          <p:spPr>
            <a:xfrm rot="2700000" flipH="1">
              <a:off x="9672004" y="498089"/>
              <a:ext cx="553858" cy="167648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3C02E40-AAE2-4C76-8580-55B699B49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559"/>
            <a:ext cx="12192000" cy="53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8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B5F660A-F8A4-4A3D-A53B-4F09F1C9358B}"/>
              </a:ext>
            </a:extLst>
          </p:cNvPr>
          <p:cNvSpPr txBox="1"/>
          <p:nvPr/>
        </p:nvSpPr>
        <p:spPr>
          <a:xfrm>
            <a:off x="102089" y="65212"/>
            <a:ext cx="11624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spc="0" dirty="0">
                <a:solidFill>
                  <a:srgbClr val="FF0000"/>
                </a:solidFill>
                <a:latin typeface="+mj-lt"/>
              </a:rPr>
              <a:t>CONFIDENTIAL</a:t>
            </a:r>
            <a:endParaRPr kumimoji="1" lang="ja-JP" altLang="en-US" sz="1100" spc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E164FF4-53FA-4636-B205-FC35D097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7" y="4119120"/>
            <a:ext cx="5158854" cy="22805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462B923-63A5-4DFC-AAEC-EF533910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0" y="934917"/>
            <a:ext cx="5158081" cy="29017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30250C-E327-4A4A-ADEF-BEFAE0FDFF28}"/>
              </a:ext>
            </a:extLst>
          </p:cNvPr>
          <p:cNvSpPr txBox="1"/>
          <p:nvPr/>
        </p:nvSpPr>
        <p:spPr>
          <a:xfrm>
            <a:off x="4321315" y="315680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</a:rPr>
              <a:t>The Ancient Botanical Garden</a:t>
            </a:r>
            <a:endParaRPr kumimoji="1" lang="ja-JP" altLang="en-US" dirty="0">
              <a:latin typeface="Segoe UI Black" panose="020B0A02040204020203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28B67F-2853-4E0D-BC38-B0EF25A90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1288"/>
            <a:ext cx="5217816" cy="48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6595</TotalTime>
  <Words>110</Words>
  <Application>Microsoft Office PowerPoint</Application>
  <PresentationFormat>ワイド画面</PresentationFormat>
  <Paragraphs>78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0" baseType="lpstr">
      <vt:lpstr>Arial Unicode MS</vt:lpstr>
      <vt:lpstr>BIZ UDP明朝 Medium</vt:lpstr>
      <vt:lpstr>メイリオ</vt:lpstr>
      <vt:lpstr>游ゴシック</vt:lpstr>
      <vt:lpstr>游ゴシック Light</vt:lpstr>
      <vt:lpstr>Arial</vt:lpstr>
      <vt:lpstr>Arial Black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村上 貴宏</dc:creator>
  <cp:lastModifiedBy>村上 貴宏</cp:lastModifiedBy>
  <cp:revision>944</cp:revision>
  <dcterms:created xsi:type="dcterms:W3CDTF">2018-12-04T02:43:10Z</dcterms:created>
  <dcterms:modified xsi:type="dcterms:W3CDTF">2020-04-26T12:58:55Z</dcterms:modified>
</cp:coreProperties>
</file>